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9" r:id="rId1"/>
  </p:sldMasterIdLst>
  <p:notesMasterIdLst>
    <p:notesMasterId r:id="rId44"/>
  </p:notesMasterIdLst>
  <p:sldIdLst>
    <p:sldId id="316" r:id="rId2"/>
    <p:sldId id="333" r:id="rId3"/>
    <p:sldId id="334" r:id="rId4"/>
    <p:sldId id="336" r:id="rId5"/>
    <p:sldId id="335" r:id="rId6"/>
    <p:sldId id="337" r:id="rId7"/>
    <p:sldId id="338" r:id="rId8"/>
    <p:sldId id="339" r:id="rId9"/>
    <p:sldId id="340" r:id="rId10"/>
    <p:sldId id="341" r:id="rId11"/>
    <p:sldId id="342" r:id="rId12"/>
    <p:sldId id="344" r:id="rId13"/>
    <p:sldId id="343" r:id="rId14"/>
    <p:sldId id="345" r:id="rId15"/>
    <p:sldId id="346" r:id="rId16"/>
    <p:sldId id="347" r:id="rId17"/>
    <p:sldId id="348" r:id="rId18"/>
    <p:sldId id="349" r:id="rId19"/>
    <p:sldId id="350" r:id="rId20"/>
    <p:sldId id="352" r:id="rId21"/>
    <p:sldId id="353" r:id="rId22"/>
    <p:sldId id="354" r:id="rId23"/>
    <p:sldId id="355" r:id="rId24"/>
    <p:sldId id="356" r:id="rId25"/>
    <p:sldId id="357" r:id="rId26"/>
    <p:sldId id="358" r:id="rId27"/>
    <p:sldId id="359" r:id="rId28"/>
    <p:sldId id="360" r:id="rId29"/>
    <p:sldId id="361" r:id="rId30"/>
    <p:sldId id="362" r:id="rId31"/>
    <p:sldId id="363" r:id="rId32"/>
    <p:sldId id="364" r:id="rId33"/>
    <p:sldId id="365" r:id="rId34"/>
    <p:sldId id="366" r:id="rId35"/>
    <p:sldId id="367" r:id="rId36"/>
    <p:sldId id="372" r:id="rId37"/>
    <p:sldId id="373" r:id="rId38"/>
    <p:sldId id="378" r:id="rId39"/>
    <p:sldId id="375" r:id="rId40"/>
    <p:sldId id="376" r:id="rId41"/>
    <p:sldId id="379" r:id="rId42"/>
    <p:sldId id="309" r:id="rId43"/>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p:defaultTextStyle>
  <p:extLst>
    <p:ext uri="{521415D9-36F7-43E2-AB2F-B90AF26B5E84}">
      <p14:sectionLst xmlns:p14="http://schemas.microsoft.com/office/powerpoint/2010/main">
        <p14:section name="Covers by Levels" id="{477B43B5-D30E-304E-8B82-70FF4A542880}">
          <p14:sldIdLst>
            <p14:sldId id="316"/>
            <p14:sldId id="333"/>
            <p14:sldId id="334"/>
            <p14:sldId id="336"/>
            <p14:sldId id="335"/>
            <p14:sldId id="337"/>
            <p14:sldId id="338"/>
            <p14:sldId id="339"/>
            <p14:sldId id="340"/>
            <p14:sldId id="341"/>
            <p14:sldId id="342"/>
            <p14:sldId id="344"/>
            <p14:sldId id="343"/>
            <p14:sldId id="345"/>
            <p14:sldId id="346"/>
            <p14:sldId id="347"/>
            <p14:sldId id="348"/>
            <p14:sldId id="349"/>
            <p14:sldId id="350"/>
            <p14:sldId id="352"/>
            <p14:sldId id="353"/>
            <p14:sldId id="354"/>
            <p14:sldId id="355"/>
            <p14:sldId id="356"/>
            <p14:sldId id="357"/>
            <p14:sldId id="358"/>
            <p14:sldId id="359"/>
            <p14:sldId id="360"/>
            <p14:sldId id="361"/>
            <p14:sldId id="362"/>
            <p14:sldId id="363"/>
            <p14:sldId id="364"/>
            <p14:sldId id="365"/>
            <p14:sldId id="366"/>
            <p14:sldId id="367"/>
            <p14:sldId id="372"/>
            <p14:sldId id="373"/>
            <p14:sldId id="378"/>
            <p14:sldId id="375"/>
            <p14:sldId id="376"/>
            <p14:sldId id="379"/>
            <p14:sldId id="30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guide id="3" orient="horz" pos="1819">
          <p15:clr>
            <a:srgbClr val="A4A3A4"/>
          </p15:clr>
        </p15:guide>
        <p15:guide id="4" orient="horz" pos="3020">
          <p15:clr>
            <a:srgbClr val="A4A3A4"/>
          </p15:clr>
        </p15:guide>
        <p15:guide id="5" orient="horz" pos="279">
          <p15:clr>
            <a:srgbClr val="A4A3A4"/>
          </p15:clr>
        </p15:guide>
        <p15:guide id="6" orient="horz" pos="1730">
          <p15:clr>
            <a:srgbClr val="A4A3A4"/>
          </p15:clr>
        </p15:guide>
        <p15:guide id="7" orient="horz" pos="536">
          <p15:clr>
            <a:srgbClr val="A4A3A4"/>
          </p15:clr>
        </p15:guide>
        <p15:guide id="8" orient="horz" pos="325">
          <p15:clr>
            <a:srgbClr val="A4A3A4"/>
          </p15:clr>
        </p15:guide>
        <p15:guide id="9" pos="5536">
          <p15:clr>
            <a:srgbClr val="A4A3A4"/>
          </p15:clr>
        </p15:guide>
        <p15:guide id="10" pos="5180">
          <p15:clr>
            <a:srgbClr val="A4A3A4"/>
          </p15:clr>
        </p15:guide>
        <p15:guide id="11" pos="226">
          <p15:clr>
            <a:srgbClr val="A4A3A4"/>
          </p15:clr>
        </p15:guide>
        <p15:guide id="12" pos="593">
          <p15:clr>
            <a:srgbClr val="A4A3A4"/>
          </p15:clr>
        </p15:guide>
        <p15:guide id="13" pos="675">
          <p15:clr>
            <a:srgbClr val="A4A3A4"/>
          </p15:clr>
        </p15:guide>
        <p15:guide id="14" pos="1037">
          <p15:clr>
            <a:srgbClr val="A4A3A4"/>
          </p15:clr>
        </p15:guide>
        <p15:guide id="15" pos="1122">
          <p15:clr>
            <a:srgbClr val="A4A3A4"/>
          </p15:clr>
        </p15:guide>
        <p15:guide id="16" pos="1482">
          <p15:clr>
            <a:srgbClr val="A4A3A4"/>
          </p15:clr>
        </p15:guide>
        <p15:guide id="17" pos="1560" userDrawn="1">
          <p15:clr>
            <a:srgbClr val="A4A3A4"/>
          </p15:clr>
        </p15:guide>
        <p15:guide id="18" pos="1932">
          <p15:clr>
            <a:srgbClr val="A4A3A4"/>
          </p15:clr>
        </p15:guide>
        <p15:guide id="19" pos="2015">
          <p15:clr>
            <a:srgbClr val="A4A3A4"/>
          </p15:clr>
        </p15:guide>
        <p15:guide id="20" pos="2381">
          <p15:clr>
            <a:srgbClr val="A4A3A4"/>
          </p15:clr>
        </p15:guide>
        <p15:guide id="21" pos="2481">
          <p15:clr>
            <a:srgbClr val="A4A3A4"/>
          </p15:clr>
        </p15:guide>
        <p15:guide id="22" pos="2834">
          <p15:clr>
            <a:srgbClr val="A4A3A4"/>
          </p15:clr>
        </p15:guide>
        <p15:guide id="23" pos="2948">
          <p15:clr>
            <a:srgbClr val="A4A3A4"/>
          </p15:clr>
        </p15:guide>
        <p15:guide id="24" pos="3282">
          <p15:clr>
            <a:srgbClr val="A4A3A4"/>
          </p15:clr>
        </p15:guide>
        <p15:guide id="25" pos="3375">
          <p15:clr>
            <a:srgbClr val="A4A3A4"/>
          </p15:clr>
        </p15:guide>
        <p15:guide id="26" pos="3734">
          <p15:clr>
            <a:srgbClr val="A4A3A4"/>
          </p15:clr>
        </p15:guide>
        <p15:guide id="27" pos="3828">
          <p15:clr>
            <a:srgbClr val="A4A3A4"/>
          </p15:clr>
        </p15:guide>
        <p15:guide id="28" pos="4176" userDrawn="1">
          <p15:clr>
            <a:srgbClr val="A4A3A4"/>
          </p15:clr>
        </p15:guide>
        <p15:guide id="29" pos="4765">
          <p15:clr>
            <a:srgbClr val="A4A3A4"/>
          </p15:clr>
        </p15:guide>
        <p15:guide id="30" pos="4632">
          <p15:clr>
            <a:srgbClr val="A4A3A4"/>
          </p15:clr>
        </p15:guide>
        <p15:guide id="31" pos="4272">
          <p15:clr>
            <a:srgbClr val="A4A3A4"/>
          </p15:clr>
        </p15:guide>
        <p15:guide id="32" pos="5077">
          <p15:clr>
            <a:srgbClr val="A4A3A4"/>
          </p15:clr>
        </p15:guide>
        <p15:guide id="33" orient="horz" pos="1736">
          <p15:clr>
            <a:srgbClr val="A4A3A4"/>
          </p15:clr>
        </p15:guide>
        <p15:guide id="34" pos="5186">
          <p15:clr>
            <a:srgbClr val="A4A3A4"/>
          </p15:clr>
        </p15:guide>
        <p15:guide id="35" pos="293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h Wales-McGrath" initials="SW" lastIdx="1" clrIdx="0">
    <p:extLst/>
  </p:cmAuthor>
  <p:cmAuthor id="2" name="Sarah Wales-McGrath" initials="SW [2]" lastIdx="1" clrIdx="1">
    <p:extLst/>
  </p:cmAuthor>
  <p:cmAuthor id="3" name="Molnar, Julie M" initials="MJM" lastIdx="1" clrIdx="2">
    <p:extLst/>
  </p:cmAuthor>
  <p:cmAuthor id="4" name="Pearson Inc." initials="" lastIdx="47" clrIdx="3"/>
  <p:cmAuthor id="5" name="David Clark" initials="DC" lastIdx="135" clrIdx="4">
    <p:extLst/>
  </p:cmAuthor>
  <p:cmAuthor id="6" name="Seth Ditchcreek" initials="SD" lastIdx="6" clrIdx="5">
    <p:extLst/>
  </p:cmAuthor>
  <p:cmAuthor id="7" name="Microsoft Office User" initials="MOU" lastIdx="3" clrIdx="6">
    <p:extLst/>
  </p:cmAuthor>
  <p:cmAuthor id="8" name="Microsoft Office User" initials="MOU [2]" lastIdx="1" clrIdx="7">
    <p:extLst/>
  </p:cmAuthor>
  <p:cmAuthor id="9" name="Microsoft Office User" initials="MOU [3]" lastIdx="1" clrIdx="8">
    <p:extLst/>
  </p:cmAuthor>
  <p:cmAuthor id="10" name="Microsoft Office User" initials="MOU [4]" lastIdx="1" clrIdx="9">
    <p:extLst/>
  </p:cmAuthor>
  <p:cmAuthor id="11" name="Microsoft Office User" initials="MOU [5]" lastIdx="1" clrIdx="10">
    <p:extLst/>
  </p:cmAuthor>
  <p:cmAuthor id="12" name="Microsoft Office User" initials="MOU [6]" lastIdx="1" clrIdx="11">
    <p:extLst/>
  </p:cmAuthor>
  <p:cmAuthor id="13" name="Microsoft Office User" initials="MOU [7]" lastIdx="1" clrIdx="12">
    <p:extLst/>
  </p:cmAuthor>
  <p:cmAuthor id="14" name="Microsoft Office User" initials="MOU [8]" lastIdx="1" clrIdx="13">
    <p:extLst/>
  </p:cmAuthor>
  <p:cmAuthor id="15" name="Microsoft Office User" initials="MOU [9]" lastIdx="1" clrIdx="14">
    <p:extLst/>
  </p:cmAuthor>
  <p:cmAuthor id="16" name="Microsoft Office User" initials="MOU [10]" lastIdx="1" clrIdx="15">
    <p:extLst/>
  </p:cmAuthor>
  <p:cmAuthor id="17" name="Microsoft Office User" initials="MOU [11]" lastIdx="1" clrIdx="16">
    <p:extLst/>
  </p:cmAuthor>
  <p:cmAuthor id="18" name="Microsoft Office User" initials="MOU [12]" lastIdx="1" clrIdx="17">
    <p:extLst/>
  </p:cmAuthor>
  <p:cmAuthor id="19" name="Microsoft Office User" initials="MOU [13]" lastIdx="1" clrIdx="18">
    <p:extLst/>
  </p:cmAuthor>
  <p:cmAuthor id="20" name="Microsoft Office User" initials="MOU [14]" lastIdx="1" clrIdx="19">
    <p:extLst/>
  </p:cmAuthor>
  <p:cmAuthor id="21" name="Microsoft Office User" initials="MOU [15]" lastIdx="1" clrIdx="20">
    <p:extLst/>
  </p:cmAuthor>
  <p:cmAuthor id="22" name="Microsoft Office User" initials="MOU [16]" lastIdx="1" clrIdx="21">
    <p:extLst/>
  </p:cmAuthor>
  <p:cmAuthor id="23" name="Jeremy Schaar" initials="" lastIdx="2" clrIdx="22"/>
  <p:cmAuthor id="24" name="Microsoft Office User" initials="Office" lastIdx="4" clrIdx="23">
    <p:extLst/>
  </p:cmAuthor>
  <p:cmAuthor id="25" name="Microsoft Office User" initials="Office [2]" lastIdx="1" clrIdx="24">
    <p:extLst/>
  </p:cmAuthor>
  <p:cmAuthor id="26" name="Microsoft Office User" initials="Office [3]" lastIdx="1" clrIdx="25">
    <p:extLst/>
  </p:cmAuthor>
  <p:cmAuthor id="27" name="Microsoft Office User" initials="Office [4]" lastIdx="1" clrIdx="26">
    <p:extLst/>
  </p:cmAuthor>
  <p:cmAuthor id="28" name="Microsoft Office User" initials="Office [5]" lastIdx="1" clrIdx="27">
    <p:extLst/>
  </p:cmAuthor>
  <p:cmAuthor id="29" name="Microsoft Office User" initials="Office [6]" lastIdx="1" clrIdx="28">
    <p:extLst/>
  </p:cmAuthor>
  <p:cmAuthor id="30" name="Microsoft Office User" initials="Office [7]" lastIdx="1" clrIdx="29">
    <p:extLst/>
  </p:cmAuthor>
  <p:cmAuthor id="31" name="Microsoft Office User" initials="Office [8]" lastIdx="1" clrIdx="30">
    <p:extLst/>
  </p:cmAuthor>
  <p:cmAuthor id="32" name="Microsoft Office User" initials="Office [9]" lastIdx="1" clrIdx="31">
    <p:extLst/>
  </p:cmAuthor>
  <p:cmAuthor id="33" name="Microsoft Office User" initials="Office [10]" lastIdx="1" clrIdx="32">
    <p:extLst/>
  </p:cmAuthor>
  <p:cmAuthor id="34" name="Microsoft Office User" initials="Office [11]" lastIdx="1" clrIdx="33">
    <p:extLst/>
  </p:cmAuthor>
  <p:cmAuthor id="35" name="Microsoft Office User" initials="Office [12]" lastIdx="1" clrIdx="34">
    <p:extLst/>
  </p:cmAuthor>
  <p:cmAuthor id="36" name="Microsoft Office User" initials="Office [13]" lastIdx="1" clrIdx="35">
    <p:extLst/>
  </p:cmAuthor>
  <p:cmAuthor id="37" name="Microsoft Office User" initials="Office [14]" lastIdx="1" clrIdx="36">
    <p:extLst/>
  </p:cmAuthor>
  <p:cmAuthor id="38" name="Sanjeev Sharma" initials="SS" lastIdx="12" clrIdx="3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A2A2"/>
    <a:srgbClr val="BAB399"/>
    <a:srgbClr val="F1F1F1"/>
    <a:srgbClr val="F12B3E"/>
    <a:srgbClr val="003359"/>
    <a:srgbClr val="FFFFFF"/>
    <a:srgbClr val="FF8E7E"/>
    <a:srgbClr val="F12C3E"/>
    <a:srgbClr val="253551"/>
    <a:srgbClr val="00355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80" autoAdjust="0"/>
    <p:restoredTop sz="63464" autoAdjust="0"/>
  </p:normalViewPr>
  <p:slideViewPr>
    <p:cSldViewPr snapToGrid="0" showGuides="1">
      <p:cViewPr varScale="1">
        <p:scale>
          <a:sx n="91" d="100"/>
          <a:sy n="91" d="100"/>
        </p:scale>
        <p:origin x="2272" y="184"/>
      </p:cViewPr>
      <p:guideLst>
        <p:guide orient="horz" pos="1620"/>
        <p:guide pos="2880"/>
        <p:guide orient="horz" pos="1819"/>
        <p:guide orient="horz" pos="3020"/>
        <p:guide orient="horz" pos="279"/>
        <p:guide orient="horz" pos="1730"/>
        <p:guide orient="horz" pos="536"/>
        <p:guide orient="horz" pos="325"/>
        <p:guide pos="5536"/>
        <p:guide pos="5180"/>
        <p:guide pos="226"/>
        <p:guide pos="593"/>
        <p:guide pos="675"/>
        <p:guide pos="1037"/>
        <p:guide pos="1122"/>
        <p:guide pos="1482"/>
        <p:guide pos="1560"/>
        <p:guide pos="1932"/>
        <p:guide pos="2015"/>
        <p:guide pos="2381"/>
        <p:guide pos="2481"/>
        <p:guide pos="2834"/>
        <p:guide pos="2948"/>
        <p:guide pos="3282"/>
        <p:guide pos="3375"/>
        <p:guide pos="3734"/>
        <p:guide pos="3828"/>
        <p:guide pos="4176"/>
        <p:guide pos="4765"/>
        <p:guide pos="4632"/>
        <p:guide pos="4272"/>
        <p:guide pos="5077"/>
        <p:guide orient="horz" pos="1736"/>
        <p:guide pos="5186"/>
        <p:guide pos="293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1" d="100"/>
        <a:sy n="171" d="100"/>
      </p:scale>
      <p:origin x="0" y="0"/>
    </p:cViewPr>
  </p:sorterViewPr>
  <p:notesViewPr>
    <p:cSldViewPr snapToGrid="0" snapToObjects="1">
      <p:cViewPr>
        <p:scale>
          <a:sx n="120" d="100"/>
          <a:sy n="120" d="100"/>
        </p:scale>
        <p:origin x="3176" y="-9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8812A7-FDF3-634D-BDAE-C5CF0D77B04D}" type="datetimeFigureOut">
              <a:rPr lang="en-US" smtClean="0"/>
              <a:t>4/5/17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340642-D2FD-D046-87EF-349296A3D9A8}" type="slidenum">
              <a:rPr lang="en-US" smtClean="0"/>
              <a:t>‹#›</a:t>
            </a:fld>
            <a:endParaRPr lang="en-US"/>
          </a:p>
        </p:txBody>
      </p:sp>
    </p:spTree>
    <p:extLst>
      <p:ext uri="{BB962C8B-B14F-4D97-AF65-F5344CB8AC3E}">
        <p14:creationId xmlns:p14="http://schemas.microsoft.com/office/powerpoint/2010/main" val="871425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altLang="en-US" dirty="0" smtClean="0">
                <a:ea typeface="ＭＳ Ｐゴシック" pitchFamily="34" charset="-128"/>
              </a:rPr>
              <a:t>ENCOUNTER 16</a:t>
            </a:r>
          </a:p>
          <a:p>
            <a:pPr eaLnBrk="1" hangingPunct="1">
              <a:spcBef>
                <a:spcPct val="0"/>
              </a:spcBef>
            </a:pPr>
            <a:endParaRPr lang="en-US" altLang="en-US" b="1" dirty="0" smtClean="0">
              <a:ea typeface="ＭＳ Ｐゴシック" pitchFamily="34" charset="-128"/>
            </a:endParaRPr>
          </a:p>
          <a:p>
            <a:pPr eaLnBrk="1" hangingPunct="1"/>
            <a:r>
              <a:rPr lang="en-GB" altLang="en-US" dirty="0" smtClean="0">
                <a:ea typeface="ＭＳ Ｐゴシック" pitchFamily="34" charset="-128"/>
              </a:rPr>
              <a:t>REVIEW STUDENT PROGRESS</a:t>
            </a:r>
          </a:p>
          <a:p>
            <a:pPr eaLnBrk="1" hangingPunct="1">
              <a:buFontTx/>
              <a:buChar char="•"/>
            </a:pPr>
            <a:r>
              <a:rPr lang="en-US" altLang="en-US" dirty="0" smtClean="0">
                <a:solidFill>
                  <a:srgbClr val="FF0000"/>
                </a:solidFill>
                <a:ea typeface="ＭＳ Ｐゴシック" pitchFamily="34" charset="-128"/>
              </a:rPr>
              <a:t>Check for last Encounter attendance.</a:t>
            </a:r>
          </a:p>
          <a:p>
            <a:pPr eaLnBrk="1" hangingPunct="1">
              <a:buFontTx/>
              <a:buChar char="•"/>
            </a:pPr>
            <a:r>
              <a:rPr lang="en-US" altLang="en-US" dirty="0" smtClean="0">
                <a:solidFill>
                  <a:srgbClr val="FF0000"/>
                </a:solidFill>
                <a:ea typeface="ＭＳ Ｐゴシック" pitchFamily="34" charset="-128"/>
              </a:rPr>
              <a:t>Check for last Speaking Center attendance and time spent.</a:t>
            </a:r>
          </a:p>
          <a:p>
            <a:pPr eaLnBrk="1" hangingPunct="1">
              <a:buFontTx/>
              <a:buChar char="•"/>
            </a:pPr>
            <a:r>
              <a:rPr lang="en-US" altLang="en-US" dirty="0" smtClean="0">
                <a:solidFill>
                  <a:srgbClr val="FF0000"/>
                </a:solidFill>
                <a:ea typeface="ＭＳ Ｐゴシック" pitchFamily="34" charset="-128"/>
              </a:rPr>
              <a:t>Check that Lesson 3 has been completed.</a:t>
            </a:r>
          </a:p>
          <a:p>
            <a:pPr eaLnBrk="1" hangingPunct="1">
              <a:buFontTx/>
              <a:buChar char="•"/>
            </a:pPr>
            <a:r>
              <a:rPr lang="en-US" altLang="en-US" dirty="0" smtClean="0">
                <a:solidFill>
                  <a:srgbClr val="FF0000"/>
                </a:solidFill>
                <a:ea typeface="ＭＳ Ｐゴシック" pitchFamily="34" charset="-128"/>
              </a:rPr>
              <a:t>Prepare general comments on Student attendance, study habits, and overall progress.</a:t>
            </a:r>
          </a:p>
          <a:p>
            <a:pPr eaLnBrk="1" hangingPunct="1">
              <a:spcBef>
                <a:spcPct val="0"/>
              </a:spcBef>
            </a:pPr>
            <a:endParaRPr lang="en-US" altLang="en-US" b="1" dirty="0" smtClean="0">
              <a:ea typeface="ＭＳ Ｐゴシック" pitchFamily="34" charset="-128"/>
            </a:endParaRPr>
          </a:p>
          <a:p>
            <a:pPr eaLnBrk="1" hangingPunct="1">
              <a:spcBef>
                <a:spcPct val="0"/>
              </a:spcBef>
            </a:pPr>
            <a:r>
              <a:rPr lang="en-US" altLang="en-US" dirty="0" smtClean="0">
                <a:ea typeface="ＭＳ Ｐゴシック" pitchFamily="34" charset="-128"/>
              </a:rPr>
              <a:t>VIDEO SUMMARY</a:t>
            </a:r>
          </a:p>
          <a:p>
            <a:pPr eaLnBrk="1" hangingPunct="1"/>
            <a:r>
              <a:rPr lang="en-US" altLang="en-US" dirty="0" err="1" smtClean="0">
                <a:ea typeface="ＭＳ Ｐゴシック" pitchFamily="34" charset="-128"/>
              </a:rPr>
              <a:t>Shen</a:t>
            </a:r>
            <a:r>
              <a:rPr lang="en-US" altLang="en-US" dirty="0" smtClean="0">
                <a:ea typeface="ＭＳ Ｐゴシック" pitchFamily="34" charset="-128"/>
              </a:rPr>
              <a:t> collides with Marti Blum outside his building. They both drop their things everywhere and have to spend time sorting out what belongs to whom. Marti sees the script </a:t>
            </a:r>
            <a:r>
              <a:rPr lang="en-US" altLang="en-US" dirty="0" err="1" smtClean="0">
                <a:ea typeface="ＭＳ Ｐゴシック" pitchFamily="34" charset="-128"/>
              </a:rPr>
              <a:t>Shen</a:t>
            </a:r>
            <a:r>
              <a:rPr lang="en-US" altLang="en-US" dirty="0" smtClean="0">
                <a:ea typeface="ＭＳ Ｐゴシック" pitchFamily="34" charset="-128"/>
              </a:rPr>
              <a:t> is reading and introduces herself. </a:t>
            </a:r>
            <a:r>
              <a:rPr lang="en-US" altLang="en-US" dirty="0" err="1" smtClean="0">
                <a:ea typeface="ＭＳ Ｐゴシック" pitchFamily="34" charset="-128"/>
              </a:rPr>
              <a:t>Shen</a:t>
            </a:r>
            <a:r>
              <a:rPr lang="en-US" altLang="en-US" dirty="0" smtClean="0">
                <a:ea typeface="ＭＳ Ｐゴシック" pitchFamily="34" charset="-128"/>
              </a:rPr>
              <a:t> is excited to discover she runs a talent agency, but unfortunately he drops her business card as she walks away.</a:t>
            </a:r>
          </a:p>
          <a:p>
            <a:pPr eaLnBrk="1" hangingPunct="1"/>
            <a:endParaRPr lang="it-IT" altLang="en-US" dirty="0" smtClean="0">
              <a:ea typeface="ＭＳ Ｐゴシック" pitchFamily="34" charset="-128"/>
            </a:endParaRPr>
          </a:p>
          <a:p>
            <a:pPr eaLnBrk="1" hangingPunct="1"/>
            <a:r>
              <a:rPr lang="en-US" altLang="en-US" dirty="0" smtClean="0">
                <a:ea typeface="ＭＳ Ｐゴシック" pitchFamily="34" charset="-128"/>
              </a:rPr>
              <a:t>Mrs. Berry interrupts her martial arts practice to go to see </a:t>
            </a:r>
            <a:r>
              <a:rPr lang="en-US" altLang="en-US" dirty="0" err="1" smtClean="0">
                <a:ea typeface="ＭＳ Ｐゴシック" pitchFamily="34" charset="-128"/>
              </a:rPr>
              <a:t>Sofi</a:t>
            </a:r>
            <a:r>
              <a:rPr lang="en-US" altLang="en-US" dirty="0" smtClean="0">
                <a:ea typeface="ＭＳ Ｐゴシック" pitchFamily="34" charset="-128"/>
              </a:rPr>
              <a:t>, who is sick and cannot go to work. </a:t>
            </a:r>
            <a:r>
              <a:rPr lang="en-US" altLang="en-US" dirty="0" err="1" smtClean="0">
                <a:ea typeface="ＭＳ Ｐゴシック" pitchFamily="34" charset="-128"/>
              </a:rPr>
              <a:t>Sofi</a:t>
            </a:r>
            <a:r>
              <a:rPr lang="en-US" altLang="en-US" dirty="0" smtClean="0">
                <a:ea typeface="ＭＳ Ｐゴシック" pitchFamily="34" charset="-128"/>
              </a:rPr>
              <a:t> and Mrs. Berry talk about </a:t>
            </a:r>
            <a:r>
              <a:rPr lang="en-US" altLang="en-US" dirty="0" err="1" smtClean="0">
                <a:ea typeface="ＭＳ Ｐゴシック" pitchFamily="34" charset="-128"/>
              </a:rPr>
              <a:t>Sofi</a:t>
            </a:r>
            <a:r>
              <a:rPr lang="ja-JP" altLang="en-US" dirty="0" smtClean="0">
                <a:ea typeface="ＭＳ Ｐゴシック" pitchFamily="34" charset="-128"/>
              </a:rPr>
              <a:t>’</a:t>
            </a:r>
            <a:r>
              <a:rPr lang="en-US" altLang="ja-JP" dirty="0" smtClean="0">
                <a:ea typeface="ＭＳ Ｐゴシック" pitchFamily="34" charset="-128"/>
              </a:rPr>
              <a:t>s symptoms.</a:t>
            </a:r>
          </a:p>
          <a:p>
            <a:pPr eaLnBrk="1" hangingPunct="1"/>
            <a:endParaRPr lang="it-IT" altLang="en-US" dirty="0" smtClean="0">
              <a:ea typeface="ＭＳ Ｐゴシック" pitchFamily="34" charset="-128"/>
            </a:endParaRPr>
          </a:p>
          <a:p>
            <a:pPr eaLnBrk="1" hangingPunct="1"/>
            <a:r>
              <a:rPr lang="en-US" altLang="en-US" dirty="0" smtClean="0">
                <a:ea typeface="ＭＳ Ｐゴシック" pitchFamily="34" charset="-128"/>
              </a:rPr>
              <a:t>At The Company </a:t>
            </a:r>
            <a:r>
              <a:rPr lang="en-US" altLang="en-US" dirty="0" err="1" smtClean="0">
                <a:ea typeface="ＭＳ Ｐゴシック" pitchFamily="34" charset="-128"/>
              </a:rPr>
              <a:t>Company</a:t>
            </a:r>
            <a:r>
              <a:rPr lang="en-US" altLang="en-US" dirty="0" smtClean="0">
                <a:ea typeface="ＭＳ Ｐゴシック" pitchFamily="34" charset="-128"/>
              </a:rPr>
              <a:t>, a computer virus puts the whole office out of action. Todd demands they work on their laptops or phones. </a:t>
            </a:r>
            <a:r>
              <a:rPr lang="en-US" altLang="en-US" dirty="0" err="1" smtClean="0">
                <a:ea typeface="ＭＳ Ｐゴシック" pitchFamily="34" charset="-128"/>
              </a:rPr>
              <a:t>Khae</a:t>
            </a:r>
            <a:r>
              <a:rPr lang="en-US" altLang="en-US" dirty="0" smtClean="0">
                <a:ea typeface="ＭＳ Ｐゴシック" pitchFamily="34" charset="-128"/>
              </a:rPr>
              <a:t> and Marco are so impressed with </a:t>
            </a:r>
            <a:r>
              <a:rPr lang="en-US" altLang="en-US" dirty="0" err="1" smtClean="0">
                <a:ea typeface="ＭＳ Ｐゴシック" pitchFamily="34" charset="-128"/>
              </a:rPr>
              <a:t>Aanya</a:t>
            </a:r>
            <a:r>
              <a:rPr lang="ja-JP" altLang="en-US" dirty="0" smtClean="0">
                <a:ea typeface="ＭＳ Ｐゴシック" pitchFamily="34" charset="-128"/>
              </a:rPr>
              <a:t>’</a:t>
            </a:r>
            <a:r>
              <a:rPr lang="en-US" altLang="ja-JP" dirty="0" smtClean="0">
                <a:ea typeface="ＭＳ Ｐゴシック" pitchFamily="34" charset="-128"/>
              </a:rPr>
              <a:t>s super-slim laptop that they both decide to order new laptops for themselves online.</a:t>
            </a:r>
            <a:endParaRPr lang="it-IT" altLang="ja-JP" dirty="0" smtClean="0">
              <a:ea typeface="ＭＳ Ｐゴシック" pitchFamily="34" charset="-128"/>
            </a:endParaRPr>
          </a:p>
          <a:p>
            <a:pPr eaLnBrk="1" hangingPunct="1">
              <a:spcBef>
                <a:spcPct val="0"/>
              </a:spcBef>
            </a:pPr>
            <a:r>
              <a:rPr lang="en-US" altLang="en-US" dirty="0" smtClean="0">
                <a:ea typeface="ＭＳ Ｐゴシック" pitchFamily="34" charset="-128"/>
              </a:rPr>
              <a:t>  </a:t>
            </a:r>
          </a:p>
          <a:p>
            <a:pPr eaLnBrk="1" hangingPunct="1">
              <a:spcBef>
                <a:spcPct val="0"/>
              </a:spcBef>
            </a:pPr>
            <a:r>
              <a:rPr lang="en-US" altLang="en-US" dirty="0" smtClean="0">
                <a:ea typeface="ＭＳ Ｐゴシック" pitchFamily="34" charset="-128"/>
              </a:rPr>
              <a:t>VOCABULARY OBJECTIVES</a:t>
            </a:r>
          </a:p>
          <a:p>
            <a:pPr eaLnBrk="1" hangingPunct="1">
              <a:spcBef>
                <a:spcPct val="0"/>
              </a:spcBef>
              <a:buFontTx/>
              <a:buChar char="•"/>
            </a:pPr>
            <a:r>
              <a:rPr lang="en-US" altLang="en-US" dirty="0" smtClean="0">
                <a:ea typeface="ＭＳ Ｐゴシック" pitchFamily="34" charset="-128"/>
              </a:rPr>
              <a:t>Can name very basic parts of the body </a:t>
            </a:r>
            <a:r>
              <a:rPr lang="en-US" altLang="en-US" i="1" dirty="0" smtClean="0">
                <a:ea typeface="ＭＳ Ｐゴシック" pitchFamily="34" charset="-128"/>
              </a:rPr>
              <a:t>(back; head; leg; nose)</a:t>
            </a:r>
            <a:endParaRPr lang="en-US" altLang="en-US" dirty="0" smtClean="0">
              <a:ea typeface="ＭＳ Ｐゴシック" pitchFamily="34" charset="-128"/>
            </a:endParaRPr>
          </a:p>
          <a:p>
            <a:pPr eaLnBrk="1" hangingPunct="1">
              <a:spcBef>
                <a:spcPct val="0"/>
              </a:spcBef>
              <a:buFontTx/>
              <a:buChar char="•"/>
            </a:pPr>
            <a:r>
              <a:rPr lang="en-US" altLang="en-US" dirty="0" smtClean="0">
                <a:ea typeface="ＭＳ Ｐゴシック" pitchFamily="34" charset="-128"/>
              </a:rPr>
              <a:t>Can name some very common ailments </a:t>
            </a:r>
            <a:r>
              <a:rPr lang="en-US" altLang="en-US" i="1" dirty="0" smtClean="0">
                <a:ea typeface="ＭＳ Ｐゴシック" pitchFamily="34" charset="-128"/>
              </a:rPr>
              <a:t>(flu; headache; hurt; ill)</a:t>
            </a:r>
          </a:p>
          <a:p>
            <a:pPr eaLnBrk="1" hangingPunct="1">
              <a:spcBef>
                <a:spcPct val="0"/>
              </a:spcBef>
            </a:pPr>
            <a:endParaRPr lang="en-US" altLang="en-US" dirty="0" smtClean="0">
              <a:ea typeface="ＭＳ Ｐゴシック" pitchFamily="34" charset="-128"/>
            </a:endParaRPr>
          </a:p>
          <a:p>
            <a:pPr eaLnBrk="1" hangingPunct="1">
              <a:spcBef>
                <a:spcPct val="0"/>
              </a:spcBef>
            </a:pPr>
            <a:r>
              <a:rPr lang="en-US" altLang="en-US" dirty="0" smtClean="0">
                <a:ea typeface="ＭＳ Ｐゴシック" pitchFamily="34" charset="-128"/>
              </a:rPr>
              <a:t>GRAMMAR OBJECTIVES</a:t>
            </a:r>
          </a:p>
          <a:p>
            <a:pPr eaLnBrk="1" hangingPunct="1">
              <a:spcBef>
                <a:spcPct val="0"/>
              </a:spcBef>
              <a:buFontTx/>
              <a:buChar char="•"/>
            </a:pPr>
            <a:r>
              <a:rPr lang="en-US" altLang="en-US" dirty="0" smtClean="0">
                <a:ea typeface="ＭＳ Ｐゴシック" pitchFamily="34" charset="-128"/>
              </a:rPr>
              <a:t>Can use object pronouns in simple phrases and sentences </a:t>
            </a:r>
            <a:r>
              <a:rPr lang="en-US" altLang="en-US" i="1" dirty="0" smtClean="0">
                <a:ea typeface="ＭＳ Ｐゴシック" pitchFamily="34" charset="-128"/>
              </a:rPr>
              <a:t>(Can you call her?)</a:t>
            </a:r>
            <a:endParaRPr lang="en-US" altLang="en-US" dirty="0" smtClean="0">
              <a:ea typeface="ＭＳ Ｐゴシック" pitchFamily="34" charset="-128"/>
            </a:endParaRPr>
          </a:p>
          <a:p>
            <a:pPr eaLnBrk="1" hangingPunct="1">
              <a:spcBef>
                <a:spcPct val="0"/>
              </a:spcBef>
              <a:buFontTx/>
              <a:buChar char="•"/>
            </a:pPr>
            <a:r>
              <a:rPr lang="en-US" altLang="en-US" dirty="0" smtClean="0">
                <a:ea typeface="ＭＳ Ｐゴシック" pitchFamily="34" charset="-128"/>
              </a:rPr>
              <a:t>Can use the possessive pronouns mine and yours with the verb be </a:t>
            </a:r>
            <a:r>
              <a:rPr lang="en-US" altLang="en-US" i="1" dirty="0" smtClean="0">
                <a:ea typeface="ＭＳ Ｐゴシック" pitchFamily="34" charset="-128"/>
              </a:rPr>
              <a:t>(They</a:t>
            </a:r>
            <a:r>
              <a:rPr lang="ja-JP" altLang="en-US" i="1" dirty="0" smtClean="0">
                <a:ea typeface="ＭＳ Ｐゴシック" pitchFamily="34" charset="-128"/>
              </a:rPr>
              <a:t>’</a:t>
            </a:r>
            <a:r>
              <a:rPr lang="en-US" altLang="ja-JP" i="1" dirty="0" smtClean="0">
                <a:ea typeface="ＭＳ Ｐゴシック" pitchFamily="34" charset="-128"/>
              </a:rPr>
              <a:t>re yours.)</a:t>
            </a:r>
          </a:p>
          <a:p>
            <a:pPr eaLnBrk="1" hangingPunct="1">
              <a:spcBef>
                <a:spcPct val="0"/>
              </a:spcBef>
              <a:buFontTx/>
              <a:buChar char="•"/>
            </a:pPr>
            <a:endParaRPr lang="en-US" altLang="en-US" dirty="0" smtClean="0">
              <a:ea typeface="ＭＳ Ｐゴシック" pitchFamily="34" charset="-128"/>
            </a:endParaRPr>
          </a:p>
          <a:p>
            <a:pPr eaLnBrk="1" hangingPunct="1">
              <a:spcBef>
                <a:spcPct val="0"/>
              </a:spcBef>
            </a:pPr>
            <a:r>
              <a:rPr lang="en-US" altLang="en-US" dirty="0" smtClean="0">
                <a:ea typeface="ＭＳ Ｐゴシック" pitchFamily="34" charset="-128"/>
              </a:rPr>
              <a:t>SPEAKING OBJECTIVE</a:t>
            </a:r>
          </a:p>
          <a:p>
            <a:pPr eaLnBrk="1" hangingPunct="1">
              <a:spcBef>
                <a:spcPct val="0"/>
              </a:spcBef>
              <a:buFontTx/>
              <a:buChar char="•"/>
            </a:pPr>
            <a:r>
              <a:rPr lang="en-US" altLang="en-US" dirty="0" smtClean="0">
                <a:ea typeface="ＭＳ Ｐゴシック" pitchFamily="34" charset="-128"/>
              </a:rPr>
              <a:t>Can use brief everyday expressions to describe wants and needs, and request information </a:t>
            </a:r>
            <a:r>
              <a:rPr lang="en-US" altLang="en-US" i="1" dirty="0" smtClean="0">
                <a:ea typeface="ＭＳ Ｐゴシック" pitchFamily="34" charset="-128"/>
              </a:rPr>
              <a:t>(I don</a:t>
            </a:r>
            <a:r>
              <a:rPr lang="ja-JP" altLang="en-US" i="1" dirty="0" smtClean="0">
                <a:ea typeface="ＭＳ Ｐゴシック" pitchFamily="34" charset="-128"/>
              </a:rPr>
              <a:t>’</a:t>
            </a:r>
            <a:r>
              <a:rPr lang="en-US" altLang="ja-JP" i="1" dirty="0" smtClean="0">
                <a:ea typeface="ＭＳ Ｐゴシック" pitchFamily="34" charset="-128"/>
              </a:rPr>
              <a:t>t need an agent, but I want an agent.)</a:t>
            </a:r>
          </a:p>
          <a:p>
            <a:pPr eaLnBrk="1" hangingPunct="1">
              <a:spcBef>
                <a:spcPct val="0"/>
              </a:spcBef>
            </a:pPr>
            <a:endParaRPr lang="en-GB" altLang="en-US" dirty="0" smtClean="0">
              <a:ea typeface="ＭＳ Ｐゴシック" pitchFamily="34" charset="-128"/>
            </a:endParaRPr>
          </a:p>
          <a:p>
            <a:pPr eaLnBrk="1" hangingPunct="1">
              <a:spcBef>
                <a:spcPct val="0"/>
              </a:spcBef>
            </a:pPr>
            <a:endParaRPr lang="en-US" altLang="en-US" b="1" dirty="0" smtClean="0">
              <a:ea typeface="ＭＳ Ｐゴシック"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1</a:t>
            </a:fld>
            <a:endParaRPr lang="en-US"/>
          </a:p>
        </p:txBody>
      </p:sp>
    </p:spTree>
    <p:extLst>
      <p:ext uri="{BB962C8B-B14F-4D97-AF65-F5344CB8AC3E}">
        <p14:creationId xmlns:p14="http://schemas.microsoft.com/office/powerpoint/2010/main" val="1240291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2.1 Body Parts</a:t>
            </a:r>
          </a:p>
          <a:p>
            <a:pPr eaLnBrk="1" hangingPunct="1">
              <a:spcBef>
                <a:spcPct val="0"/>
              </a:spcBef>
              <a:defRPr/>
            </a:pPr>
            <a:r>
              <a:rPr lang="en-US" altLang="en-US" dirty="0" smtClean="0">
                <a:ea typeface="ＭＳ Ｐゴシック" panose="020B0600070205080204" pitchFamily="34" charset="-128"/>
              </a:rPr>
              <a:t>Optional Extension</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Have the Students identify each body part.</a:t>
            </a:r>
          </a:p>
          <a:p>
            <a:pPr marL="171450" indent="-171450">
              <a:buFont typeface="Arial" panose="020B0604020202020204" pitchFamily="34" charset="0"/>
              <a:buChar char="•"/>
              <a:defRPr/>
            </a:pPr>
            <a:r>
              <a:rPr lang="en-US" altLang="en-US" dirty="0" smtClean="0">
                <a:ea typeface="ＭＳ Ｐゴシック" panose="020B0600070205080204" pitchFamily="34" charset="-128"/>
              </a:rPr>
              <a:t>Direct the Students’ attention</a:t>
            </a:r>
            <a:r>
              <a:rPr lang="en-US" altLang="en-US" baseline="0" dirty="0" smtClean="0">
                <a:ea typeface="ＭＳ Ｐゴシック" panose="020B0600070205080204" pitchFamily="34" charset="-128"/>
              </a:rPr>
              <a:t> to </a:t>
            </a:r>
            <a:r>
              <a:rPr lang="en-US" altLang="en-US" dirty="0" smtClean="0">
                <a:ea typeface="ＭＳ Ｐゴシック" panose="020B0600070205080204" pitchFamily="34" charset="-128"/>
              </a:rPr>
              <a:t>the first image. [toes]</a:t>
            </a:r>
          </a:p>
          <a:p>
            <a:pPr eaLnBrk="1" hangingPunct="1">
              <a:spcBef>
                <a:spcPct val="0"/>
              </a:spcBef>
              <a:defRPr/>
            </a:pPr>
            <a:r>
              <a:rPr lang="en-US" altLang="en-US" dirty="0" smtClean="0">
                <a:ea typeface="ＭＳ Ｐゴシック" panose="020B0600070205080204" pitchFamily="34" charset="-128"/>
              </a:rPr>
              <a:t>#2. Reveal the image. [fingers]</a:t>
            </a:r>
          </a:p>
          <a:p>
            <a:pPr eaLnBrk="1" hangingPunct="1">
              <a:spcBef>
                <a:spcPct val="0"/>
              </a:spcBef>
              <a:defRPr/>
            </a:pPr>
            <a:r>
              <a:rPr lang="en-US" altLang="en-US" dirty="0" smtClean="0">
                <a:ea typeface="ＭＳ Ｐゴシック" panose="020B0600070205080204" pitchFamily="34" charset="-128"/>
              </a:rPr>
              <a:t>#3. Reveal the image. [knee]</a:t>
            </a:r>
          </a:p>
          <a:p>
            <a:pPr eaLnBrk="1" hangingPunct="1">
              <a:spcBef>
                <a:spcPct val="0"/>
              </a:spcBef>
              <a:defRPr/>
            </a:pPr>
            <a:r>
              <a:rPr lang="en-US" altLang="en-US" dirty="0" smtClean="0">
                <a:ea typeface="ＭＳ Ｐゴシック" panose="020B0600070205080204" pitchFamily="34" charset="-128"/>
              </a:rPr>
              <a:t>#4. Reveal the image. [elbow]</a:t>
            </a:r>
          </a:p>
          <a:p>
            <a:pPr eaLnBrk="1" hangingPunct="1">
              <a:spcBef>
                <a:spcPct val="0"/>
              </a:spcBef>
              <a:defRPr/>
            </a:pPr>
            <a:r>
              <a:rPr lang="en-US" altLang="en-US" dirty="0" smtClean="0">
                <a:ea typeface="ＭＳ Ｐゴシック" panose="020B0600070205080204" pitchFamily="34" charset="-128"/>
              </a:rPr>
              <a:t>#5. Reveal the image. [neck]</a:t>
            </a:r>
          </a:p>
          <a:p>
            <a:pPr eaLnBrk="1" hangingPunct="1">
              <a:spcBef>
                <a:spcPct val="0"/>
              </a:spcBef>
              <a:defRPr/>
            </a:pPr>
            <a:r>
              <a:rPr lang="en-US" altLang="en-US" dirty="0" smtClean="0">
                <a:ea typeface="ＭＳ Ｐゴシック" panose="020B0600070205080204" pitchFamily="34" charset="-128"/>
              </a:rPr>
              <a:t>#6. Reveal the image. [eyebrow]</a:t>
            </a:r>
          </a:p>
          <a:p>
            <a:pPr eaLnBrk="1" hangingPunct="1">
              <a:spcBef>
                <a:spcPct val="0"/>
              </a:spcBef>
              <a:defRPr/>
            </a:pPr>
            <a:endParaRPr lang="en-US" altLang="en-US" dirty="0" smtClean="0">
              <a:ea typeface="ＭＳ Ｐゴシック" panose="020B0600070205080204" pitchFamily="34" charset="-128"/>
            </a:endParaRPr>
          </a:p>
          <a:p>
            <a:pPr>
              <a:defRPr/>
            </a:pPr>
            <a:r>
              <a:rPr lang="en-US" altLang="en-US" dirty="0" smtClean="0">
                <a:ea typeface="ＭＳ Ｐゴシック" panose="020B0600070205080204" pitchFamily="34" charset="-128"/>
              </a:rPr>
              <a:t>ANSWER KEY </a:t>
            </a:r>
          </a:p>
          <a:p>
            <a:pPr>
              <a:defRPr/>
            </a:pPr>
            <a:r>
              <a:rPr lang="en-US" altLang="en-US" dirty="0" smtClean="0">
                <a:ea typeface="ＭＳ Ｐゴシック" panose="020B0600070205080204" pitchFamily="34" charset="-128"/>
              </a:rPr>
              <a:t>1. toes</a:t>
            </a:r>
          </a:p>
          <a:p>
            <a:pPr eaLnBrk="1" hangingPunct="1">
              <a:spcBef>
                <a:spcPct val="0"/>
              </a:spcBef>
              <a:defRPr/>
            </a:pPr>
            <a:r>
              <a:rPr lang="en-US" altLang="en-US" dirty="0" smtClean="0">
                <a:ea typeface="ＭＳ Ｐゴシック" panose="020B0600070205080204" pitchFamily="34" charset="-128"/>
              </a:rPr>
              <a:t>2. fingers</a:t>
            </a:r>
          </a:p>
          <a:p>
            <a:pPr eaLnBrk="1" hangingPunct="1">
              <a:spcBef>
                <a:spcPct val="0"/>
              </a:spcBef>
              <a:defRPr/>
            </a:pPr>
            <a:r>
              <a:rPr lang="en-US" altLang="en-US" dirty="0" smtClean="0">
                <a:ea typeface="ＭＳ Ｐゴシック" panose="020B0600070205080204" pitchFamily="34" charset="-128"/>
              </a:rPr>
              <a:t>3. knee</a:t>
            </a:r>
          </a:p>
          <a:p>
            <a:pPr eaLnBrk="1" hangingPunct="1">
              <a:spcBef>
                <a:spcPct val="0"/>
              </a:spcBef>
              <a:defRPr/>
            </a:pPr>
            <a:r>
              <a:rPr lang="en-US" altLang="en-US" dirty="0" smtClean="0">
                <a:ea typeface="ＭＳ Ｐゴシック" panose="020B0600070205080204" pitchFamily="34" charset="-128"/>
              </a:rPr>
              <a:t>4. elbow</a:t>
            </a:r>
          </a:p>
          <a:p>
            <a:pPr eaLnBrk="1" hangingPunct="1">
              <a:spcBef>
                <a:spcPct val="0"/>
              </a:spcBef>
              <a:defRPr/>
            </a:pPr>
            <a:r>
              <a:rPr lang="en-US" altLang="en-US" dirty="0" smtClean="0">
                <a:ea typeface="ＭＳ Ｐゴシック" panose="020B0600070205080204" pitchFamily="34" charset="-128"/>
              </a:rPr>
              <a:t>5. neck</a:t>
            </a:r>
          </a:p>
          <a:p>
            <a:pPr eaLnBrk="1" hangingPunct="1">
              <a:spcBef>
                <a:spcPct val="0"/>
              </a:spcBef>
              <a:defRPr/>
            </a:pPr>
            <a:r>
              <a:rPr lang="en-US" altLang="en-US" dirty="0" smtClean="0">
                <a:ea typeface="ＭＳ Ｐゴシック" panose="020B0600070205080204" pitchFamily="34" charset="-128"/>
              </a:rPr>
              <a:t>6. eyebrow</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TEACHING TIP</a:t>
            </a:r>
          </a:p>
          <a:p>
            <a:pPr eaLnBrk="1" hangingPunct="1">
              <a:spcBef>
                <a:spcPct val="0"/>
              </a:spcBef>
              <a:defRPr/>
            </a:pPr>
            <a:r>
              <a:rPr lang="en-US" altLang="en-US" dirty="0" smtClean="0">
                <a:ea typeface="ＭＳ Ｐゴシック" panose="020B0600070205080204" pitchFamily="34" charset="-128"/>
              </a:rPr>
              <a:t>If the Students know the words challenge them by asking for more specific body parts.</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10</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dirty="0" smtClean="0">
                <a:ea typeface="+mn-ea"/>
                <a:cs typeface="+mn-cs"/>
              </a:rPr>
              <a:t>2.1 Body Parts</a:t>
            </a:r>
          </a:p>
          <a:p>
            <a:pPr eaLnBrk="1" fontAlgn="auto" hangingPunct="1">
              <a:spcBef>
                <a:spcPts val="0"/>
              </a:spcBef>
              <a:spcAft>
                <a:spcPts val="0"/>
              </a:spcAft>
              <a:defRPr/>
            </a:pPr>
            <a:endParaRPr lang="en-US" b="1" dirty="0" smtClean="0">
              <a:ea typeface="+mn-ea"/>
              <a:cs typeface="+mn-cs"/>
            </a:endParaRPr>
          </a:p>
          <a:p>
            <a:pPr eaLnBrk="1" hangingPunct="1">
              <a:defRPr/>
            </a:pPr>
            <a:r>
              <a:rPr lang="en-US" dirty="0" smtClean="0">
                <a:ea typeface="+mn-ea"/>
                <a:cs typeface="+mn-cs"/>
              </a:rPr>
              <a:t>FEEDBACK</a:t>
            </a:r>
          </a:p>
          <a:p>
            <a:pPr marL="171450" indent="-171450" eaLnBrk="1" hangingPunct="1">
              <a:buFont typeface="Arial"/>
              <a:buChar char="•"/>
              <a:defRPr/>
            </a:pPr>
            <a:r>
              <a:rPr lang="en-US" dirty="0" smtClean="0">
                <a:ea typeface="+mn-ea"/>
                <a:cs typeface="+mn-cs"/>
              </a:rPr>
              <a:t>Quickly give the Students feedback on the target language they just practiced.</a:t>
            </a:r>
          </a:p>
          <a:p>
            <a:pPr marL="171450" indent="-171450" eaLnBrk="1" hangingPunct="1">
              <a:buFont typeface="Arial"/>
              <a:buChar char="•"/>
              <a:defRPr/>
            </a:pPr>
            <a:r>
              <a:rPr lang="en-US" dirty="0" smtClean="0">
                <a:ea typeface="+mn-ea"/>
                <a:cs typeface="+mn-cs"/>
              </a:rPr>
              <a:t>Remind them of other resources they can take advantage of to improve their English:</a:t>
            </a:r>
          </a:p>
          <a:p>
            <a:pPr marL="628650" lvl="1" indent="-171450" eaLnBrk="1" hangingPunct="1">
              <a:buFont typeface="Arial"/>
              <a:buChar char="•"/>
              <a:defRPr/>
            </a:pPr>
            <a:r>
              <a:rPr lang="en-US" dirty="0" smtClean="0">
                <a:ea typeface="+mn-ea"/>
              </a:rPr>
              <a:t>Go to Wall Street World to practice grammar and vocabulary.</a:t>
            </a:r>
          </a:p>
          <a:p>
            <a:pPr marL="628650" lvl="1" indent="-171450" eaLnBrk="1" hangingPunct="1">
              <a:buFont typeface="Arial"/>
              <a:buChar char="•"/>
              <a:defRPr/>
            </a:pPr>
            <a:r>
              <a:rPr lang="en-US" dirty="0" smtClean="0">
                <a:ea typeface="+mn-ea"/>
              </a:rPr>
              <a:t>Review the Student Manual or Digital Book to study grammar and vocabulary.</a:t>
            </a:r>
          </a:p>
          <a:p>
            <a:pPr marL="628650" lvl="1" indent="-171450" eaLnBrk="1" hangingPunct="1">
              <a:buFont typeface="Arial"/>
              <a:buChar char="•"/>
              <a:defRPr/>
            </a:pPr>
            <a:r>
              <a:rPr lang="en-US" dirty="0" smtClean="0">
                <a:ea typeface="+mn-ea"/>
              </a:rPr>
              <a:t>Attend Complementary Classes to practice using grammar and vocabulary.</a:t>
            </a:r>
          </a:p>
          <a:p>
            <a:pPr marL="628650" lvl="1" indent="-171450" eaLnBrk="1" hangingPunct="1">
              <a:buFont typeface="Arial"/>
              <a:buChar char="•"/>
              <a:defRPr/>
            </a:pPr>
            <a:r>
              <a:rPr lang="en-US" dirty="0" smtClean="0">
                <a:ea typeface="+mn-ea"/>
              </a:rPr>
              <a:t>Join Social Clubs to practice speaking skills.</a:t>
            </a:r>
          </a:p>
          <a:p>
            <a:pPr eaLnBrk="1" fontAlgn="auto" hangingPunct="1">
              <a:spcBef>
                <a:spcPts val="0"/>
              </a:spcBef>
              <a:spcAft>
                <a:spcPts val="0"/>
              </a:spcAft>
              <a:defRPr/>
            </a:pPr>
            <a:endParaRPr lang="en-US" dirty="0">
              <a:ea typeface="+mn-ea"/>
              <a:cs typeface="+mn-cs"/>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11</a:t>
            </a:fld>
            <a:endParaRPr lang="en-US"/>
          </a:p>
        </p:txBody>
      </p:sp>
    </p:spTree>
    <p:extLst>
      <p:ext uri="{BB962C8B-B14F-4D97-AF65-F5344CB8AC3E}">
        <p14:creationId xmlns:p14="http://schemas.microsoft.com/office/powerpoint/2010/main" val="3991718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dirty="0" smtClean="0">
                <a:ea typeface="+mn-ea"/>
                <a:cs typeface="+mn-cs"/>
              </a:rPr>
              <a:t>2.2 </a:t>
            </a:r>
            <a:r>
              <a:rPr lang="en-GB" dirty="0" smtClean="0">
                <a:ea typeface="+mn-ea"/>
                <a:cs typeface="+mn-cs"/>
              </a:rPr>
              <a:t>I Feel Sick</a:t>
            </a:r>
            <a:r>
              <a:rPr lang="en-US" dirty="0" smtClean="0">
                <a:ea typeface="+mn-ea"/>
                <a:cs typeface="+mn-cs"/>
              </a:rPr>
              <a:t> (10 min)</a:t>
            </a:r>
          </a:p>
          <a:p>
            <a:pPr eaLnBrk="1" fontAlgn="auto" hangingPunct="1">
              <a:spcBef>
                <a:spcPts val="0"/>
              </a:spcBef>
              <a:spcAft>
                <a:spcPts val="0"/>
              </a:spcAft>
              <a:defRPr/>
            </a:pPr>
            <a:r>
              <a:rPr lang="en-US" dirty="0" smtClean="0">
                <a:ea typeface="+mn-ea"/>
                <a:cs typeface="+mn-cs"/>
              </a:rPr>
              <a:t>Allow one minute for this slide.</a:t>
            </a:r>
          </a:p>
          <a:p>
            <a:pPr eaLnBrk="1" fontAlgn="auto" hangingPunct="1">
              <a:spcBef>
                <a:spcPts val="0"/>
              </a:spcBef>
              <a:spcAft>
                <a:spcPts val="0"/>
              </a:spcAft>
              <a:defRPr/>
            </a:pPr>
            <a:endParaRPr lang="en-US" dirty="0" smtClean="0">
              <a:ea typeface="+mn-ea"/>
              <a:cs typeface="+mn-cs"/>
            </a:endParaRPr>
          </a:p>
          <a:p>
            <a:pPr eaLnBrk="1" fontAlgn="auto" hangingPunct="1">
              <a:spcBef>
                <a:spcPts val="0"/>
              </a:spcBef>
              <a:spcAft>
                <a:spcPts val="0"/>
              </a:spcAft>
              <a:defRPr/>
            </a:pPr>
            <a:r>
              <a:rPr lang="en-US" dirty="0" smtClean="0">
                <a:ea typeface="+mn-ea"/>
                <a:cs typeface="+mn-cs"/>
              </a:rPr>
              <a:t>OBJECTIVE</a:t>
            </a:r>
          </a:p>
          <a:p>
            <a:pPr marL="171450" indent="-171450" eaLnBrk="1" fontAlgn="auto" hangingPunct="1">
              <a:spcBef>
                <a:spcPts val="0"/>
              </a:spcBef>
              <a:spcAft>
                <a:spcPts val="0"/>
              </a:spcAft>
              <a:buFont typeface="Arial"/>
              <a:buChar char="•"/>
              <a:defRPr/>
            </a:pPr>
            <a:r>
              <a:rPr lang="en-US" dirty="0" smtClean="0">
                <a:ea typeface="+mn-ea"/>
                <a:cs typeface="+mn-cs"/>
              </a:rPr>
              <a:t>Can name some very common ailments </a:t>
            </a:r>
            <a:r>
              <a:rPr lang="en-US" i="1" dirty="0" smtClean="0">
                <a:ea typeface="+mn-ea"/>
                <a:cs typeface="+mn-cs"/>
              </a:rPr>
              <a:t>(flu; headache; hurt; ill)</a:t>
            </a:r>
          </a:p>
          <a:p>
            <a:pPr eaLnBrk="1" fontAlgn="auto" hangingPunct="1">
              <a:spcBef>
                <a:spcPts val="0"/>
              </a:spcBef>
              <a:spcAft>
                <a:spcPts val="0"/>
              </a:spcAft>
              <a:buFont typeface="Arial"/>
              <a:buNone/>
              <a:defRPr/>
            </a:pPr>
            <a:endParaRPr lang="en-US" dirty="0" smtClean="0">
              <a:ea typeface="+mn-ea"/>
              <a:cs typeface="+mn-cs"/>
            </a:endParaRPr>
          </a:p>
          <a:p>
            <a:pPr eaLnBrk="1" fontAlgn="auto" hangingPunct="1">
              <a:spcBef>
                <a:spcPts val="0"/>
              </a:spcBef>
              <a:spcAft>
                <a:spcPts val="0"/>
              </a:spcAft>
              <a:defRPr/>
            </a:pPr>
            <a:r>
              <a:rPr lang="en-US" dirty="0" smtClean="0">
                <a:ea typeface="+mn-ea"/>
                <a:cs typeface="+mn-cs"/>
              </a:rPr>
              <a:t>INSTRUCTIONS</a:t>
            </a:r>
          </a:p>
          <a:p>
            <a:pPr eaLnBrk="1" fontAlgn="auto" hangingPunct="1">
              <a:spcBef>
                <a:spcPts val="0"/>
              </a:spcBef>
              <a:spcAft>
                <a:spcPts val="0"/>
              </a:spcAft>
              <a:defRPr/>
            </a:pPr>
            <a:r>
              <a:rPr lang="en-US" dirty="0" smtClean="0">
                <a:ea typeface="+mn-ea"/>
                <a:cs typeface="+mn-cs"/>
              </a:rPr>
              <a:t>#1. Have a Student read the statement and question. [This man is ill. What does he have?]</a:t>
            </a:r>
          </a:p>
          <a:p>
            <a:pPr eaLnBrk="1" fontAlgn="auto" hangingPunct="1">
              <a:spcBef>
                <a:spcPts val="0"/>
              </a:spcBef>
              <a:spcAft>
                <a:spcPts val="0"/>
              </a:spcAft>
              <a:defRPr/>
            </a:pPr>
            <a:r>
              <a:rPr lang="en-US" dirty="0" smtClean="0">
                <a:ea typeface="+mn-ea"/>
                <a:cs typeface="+mn-cs"/>
              </a:rPr>
              <a:t>#2. Encourage the Students to answer.</a:t>
            </a:r>
          </a:p>
          <a:p>
            <a:pPr eaLnBrk="1" fontAlgn="auto" hangingPunct="1">
              <a:spcBef>
                <a:spcPts val="0"/>
              </a:spcBef>
              <a:spcAft>
                <a:spcPts val="0"/>
              </a:spcAft>
              <a:defRPr/>
            </a:pPr>
            <a:r>
              <a:rPr lang="en-US" dirty="0" smtClean="0">
                <a:ea typeface="+mn-ea"/>
                <a:cs typeface="+mn-cs"/>
              </a:rPr>
              <a:t>#3. Reveal the answer. [</a:t>
            </a:r>
            <a:r>
              <a:rPr lang="en-GB" dirty="0" smtClean="0">
                <a:ea typeface="+mn-ea"/>
                <a:cs typeface="+mn-cs"/>
              </a:rPr>
              <a:t>He has a headache</a:t>
            </a:r>
            <a:r>
              <a:rPr lang="en-US" dirty="0" smtClean="0">
                <a:ea typeface="+mn-ea"/>
                <a:cs typeface="+mn-cs"/>
              </a:rPr>
              <a:t>.]</a:t>
            </a:r>
          </a:p>
          <a:p>
            <a:pPr eaLnBrk="1" fontAlgn="auto" hangingPunct="1">
              <a:spcBef>
                <a:spcPts val="0"/>
              </a:spcBef>
              <a:spcAft>
                <a:spcPts val="0"/>
              </a:spcAft>
              <a:defRPr/>
            </a:pPr>
            <a:endParaRPr lang="en-US" dirty="0" smtClean="0">
              <a:ea typeface="+mn-ea"/>
              <a:cs typeface="+mn-cs"/>
            </a:endParaRPr>
          </a:p>
          <a:p>
            <a:pPr eaLnBrk="1" hangingPunct="1">
              <a:defRPr/>
            </a:pPr>
            <a:r>
              <a:rPr lang="en-US" dirty="0" smtClean="0">
                <a:ea typeface="+mn-ea"/>
                <a:cs typeface="+mn-cs"/>
              </a:rPr>
              <a:t>TEACHING TIPS</a:t>
            </a:r>
          </a:p>
          <a:p>
            <a:pPr marL="171450" indent="-171450" eaLnBrk="1" hangingPunct="1">
              <a:buFont typeface="Arial" panose="020B0604020202020204" pitchFamily="34" charset="0"/>
              <a:buChar char="•"/>
              <a:defRPr/>
            </a:pPr>
            <a:r>
              <a:rPr lang="en-US" dirty="0" smtClean="0">
                <a:ea typeface="+mn-ea"/>
                <a:cs typeface="+mn-cs"/>
              </a:rPr>
              <a:t>Elicit a variety of the target vocabulary.</a:t>
            </a:r>
          </a:p>
          <a:p>
            <a:pPr marL="171450" indent="-171450" eaLnBrk="1" hangingPunct="1">
              <a:buFont typeface="Arial" panose="020B0604020202020204" pitchFamily="34" charset="0"/>
              <a:buChar char="•"/>
              <a:defRPr/>
            </a:pPr>
            <a:r>
              <a:rPr lang="en-US" dirty="0" smtClean="0">
                <a:ea typeface="+mn-ea"/>
                <a:cs typeface="+mn-cs"/>
              </a:rPr>
              <a:t>Elicit from each Student.</a:t>
            </a:r>
          </a:p>
          <a:p>
            <a:pPr marL="171450" indent="-171450" eaLnBrk="1" hangingPunct="1">
              <a:buFont typeface="Arial" panose="020B0604020202020204" pitchFamily="34" charset="0"/>
              <a:buChar char="•"/>
              <a:defRPr/>
            </a:pPr>
            <a:r>
              <a:rPr lang="en-US" dirty="0" smtClean="0">
                <a:ea typeface="+mn-ea"/>
                <a:cs typeface="+mn-cs"/>
              </a:rPr>
              <a:t>It helps to board elicited language.</a:t>
            </a:r>
          </a:p>
          <a:p>
            <a:pPr eaLnBrk="1" fontAlgn="auto" hangingPunct="1">
              <a:spcBef>
                <a:spcPts val="0"/>
              </a:spcBef>
              <a:spcAft>
                <a:spcPts val="0"/>
              </a:spcAft>
              <a:buFont typeface="Arial"/>
              <a:buNone/>
              <a:defRPr/>
            </a:pPr>
            <a:endParaRPr lang="en-US" dirty="0" smtClean="0">
              <a:ea typeface="+mn-ea"/>
              <a:cs typeface="+mn-cs"/>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12</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2.2 </a:t>
            </a:r>
            <a:r>
              <a:rPr lang="en-GB" altLang="en-US" dirty="0" smtClean="0">
                <a:ea typeface="ＭＳ Ｐゴシック" panose="020B0600070205080204" pitchFamily="34" charset="-128"/>
              </a:rPr>
              <a:t>I Feel Sick</a:t>
            </a: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eaLnBrk="1" hangingPunct="1">
              <a:spcBef>
                <a:spcPct val="0"/>
              </a:spcBef>
              <a:defRPr/>
            </a:pPr>
            <a:r>
              <a:rPr lang="en-US" altLang="en-US" dirty="0" smtClean="0">
                <a:ea typeface="ＭＳ Ｐゴシック" panose="020B0600070205080204" pitchFamily="34" charset="-128"/>
              </a:rPr>
              <a:t>#1. Have a Student read the question. [What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wrong with </a:t>
            </a:r>
            <a:r>
              <a:rPr lang="en-US" altLang="ja-JP" dirty="0" err="1" smtClean="0">
                <a:ea typeface="ＭＳ Ｐゴシック" panose="020B0600070205080204" pitchFamily="34" charset="-128"/>
              </a:rPr>
              <a:t>Sofi</a:t>
            </a:r>
            <a:r>
              <a:rPr lang="en-US" altLang="ja-JP" dirty="0" smtClean="0">
                <a:ea typeface="ＭＳ Ｐゴシック" panose="020B0600070205080204" pitchFamily="34" charset="-128"/>
              </a:rPr>
              <a:t>?]</a:t>
            </a:r>
          </a:p>
          <a:p>
            <a:pPr eaLnBrk="1" hangingPunct="1">
              <a:spcBef>
                <a:spcPct val="0"/>
              </a:spcBef>
              <a:defRPr/>
            </a:pPr>
            <a:r>
              <a:rPr lang="en-US" altLang="en-US" dirty="0" smtClean="0">
                <a:ea typeface="ＭＳ Ｐゴシック" panose="020B0600070205080204" pitchFamily="34" charset="-128"/>
              </a:rPr>
              <a:t>#2. Elicit as many answers as you can by asking each Student to make one sentence. Possible answers include,</a:t>
            </a:r>
          </a:p>
          <a:p>
            <a:pPr eaLnBrk="1" hangingPunct="1">
              <a:spcBef>
                <a:spcPct val="0"/>
              </a:spcBef>
              <a:defRPr/>
            </a:pPr>
            <a:r>
              <a:rPr lang="en-US" altLang="en-US" dirty="0" smtClean="0">
                <a:ea typeface="ＭＳ Ｐゴシック" panose="020B0600070205080204" pitchFamily="34" charset="-128"/>
              </a:rPr>
              <a:t> </a:t>
            </a:r>
          </a:p>
          <a:p>
            <a:pPr eaLnBrk="1" hangingPunct="1">
              <a:spcBef>
                <a:spcPct val="0"/>
              </a:spcBef>
              <a:defRPr/>
            </a:pPr>
            <a:r>
              <a:rPr lang="en-US" altLang="en-US" dirty="0" smtClean="0">
                <a:ea typeface="ＭＳ Ｐゴシック" panose="020B0600070205080204" pitchFamily="34" charset="-128"/>
              </a:rPr>
              <a:t>	She has a cold.</a:t>
            </a:r>
          </a:p>
          <a:p>
            <a:pPr eaLnBrk="1" hangingPunct="1">
              <a:spcBef>
                <a:spcPct val="0"/>
              </a:spcBef>
              <a:defRPr/>
            </a:pPr>
            <a:r>
              <a:rPr lang="en-US" altLang="en-US" dirty="0" smtClean="0">
                <a:ea typeface="ＭＳ Ｐゴシック" panose="020B0600070205080204" pitchFamily="34" charset="-128"/>
              </a:rPr>
              <a:t>	She is tired.</a:t>
            </a:r>
          </a:p>
          <a:p>
            <a:pPr eaLnBrk="1" hangingPunct="1">
              <a:spcBef>
                <a:spcPct val="0"/>
              </a:spcBef>
              <a:defRPr/>
            </a:pPr>
            <a:r>
              <a:rPr lang="en-US" altLang="en-US" dirty="0" smtClean="0">
                <a:ea typeface="ＭＳ Ｐゴシック" panose="020B0600070205080204" pitchFamily="34" charset="-128"/>
              </a:rPr>
              <a:t>	She feels hot and cold.</a:t>
            </a:r>
          </a:p>
          <a:p>
            <a:pPr eaLnBrk="1" hangingPunct="1">
              <a:spcBef>
                <a:spcPct val="0"/>
              </a:spcBef>
              <a:defRPr/>
            </a:pPr>
            <a:r>
              <a:rPr lang="en-US" altLang="en-US" dirty="0" smtClean="0">
                <a:ea typeface="ＭＳ Ｐゴシック" panose="020B0600070205080204" pitchFamily="34" charset="-128"/>
              </a:rPr>
              <a:t>	She has a headache.</a:t>
            </a:r>
          </a:p>
          <a:p>
            <a:pPr eaLnBrk="1" hangingPunct="1">
              <a:spcBef>
                <a:spcPct val="0"/>
              </a:spcBef>
              <a:defRPr/>
            </a:pPr>
            <a:r>
              <a:rPr lang="en-US" altLang="en-US" dirty="0" smtClean="0">
                <a:ea typeface="ＭＳ Ｐゴシック" panose="020B0600070205080204" pitchFamily="34" charset="-128"/>
              </a:rPr>
              <a:t>	She is sick.</a:t>
            </a:r>
          </a:p>
          <a:p>
            <a:pPr eaLnBrk="1" hangingPunct="1">
              <a:spcBef>
                <a:spcPct val="0"/>
              </a:spcBef>
              <a:defRPr/>
            </a:pPr>
            <a:r>
              <a:rPr lang="en-GB" altLang="en-US" dirty="0" smtClean="0">
                <a:ea typeface="ＭＳ Ｐゴシック" panose="020B0600070205080204" pitchFamily="34" charset="-128"/>
              </a:rPr>
              <a:t>	She is ill</a:t>
            </a:r>
            <a:r>
              <a:rPr lang="en-US" altLang="en-US" dirty="0" smtClean="0">
                <a:ea typeface="ＭＳ Ｐゴシック" panose="020B0600070205080204" pitchFamily="34" charset="-128"/>
              </a:rPr>
              <a:t>.</a:t>
            </a:r>
          </a:p>
          <a:p>
            <a:pPr eaLnBrk="1" hangingPunct="1">
              <a:spcBef>
                <a:spcPct val="0"/>
              </a:spcBef>
              <a:defRPr/>
            </a:pPr>
            <a:endParaRPr lang="en-US" altLang="en-US" dirty="0" smtClean="0">
              <a:ea typeface="ＭＳ Ｐゴシック" panose="020B0600070205080204" pitchFamily="34" charset="-128"/>
            </a:endParaRPr>
          </a:p>
          <a:p>
            <a:pPr eaLnBrk="1" hangingPunct="1">
              <a:defRPr/>
            </a:pPr>
            <a:r>
              <a:rPr lang="en-US" altLang="en-US" dirty="0" smtClean="0">
                <a:ea typeface="ＭＳ Ｐゴシック" panose="020B0600070205080204" pitchFamily="34" charset="-128"/>
              </a:rPr>
              <a:t>TEACHING TIP</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Elicit target language from each Student.</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13</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2.2 </a:t>
            </a:r>
            <a:r>
              <a:rPr lang="en-GB" altLang="en-US" dirty="0" smtClean="0">
                <a:ea typeface="ＭＳ Ｐゴシック" panose="020B0600070205080204" pitchFamily="34" charset="-128"/>
              </a:rPr>
              <a:t>I Feel Sick</a:t>
            </a: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Allow four minutes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Put the Students into A/B and C/D pairs. Go over the directions for each role.</a:t>
            </a:r>
          </a:p>
          <a:p>
            <a:pPr marL="171450" indent="-171450" eaLnBrk="1" hangingPunct="1">
              <a:spcBef>
                <a:spcPct val="0"/>
              </a:spcBef>
              <a:buFont typeface="Arial" panose="020B0604020202020204" pitchFamily="34" charset="0"/>
              <a:buChar char="•"/>
              <a:defRPr/>
            </a:pPr>
            <a:r>
              <a:rPr lang="en-GB" altLang="en-US" dirty="0" smtClean="0">
                <a:ea typeface="ＭＳ Ｐゴシック" panose="020B0600070205080204" pitchFamily="34" charset="-128"/>
              </a:rPr>
              <a:t>Allow time for the A/B pair of Students to read the information on the screen and prepare for the role play, simulating a phone call. </a:t>
            </a:r>
          </a:p>
          <a:p>
            <a:pPr marL="171450" indent="-171450" eaLnBrk="1" hangingPunct="1">
              <a:spcBef>
                <a:spcPct val="0"/>
              </a:spcBef>
              <a:buFont typeface="Arial" panose="020B0604020202020204" pitchFamily="34" charset="0"/>
              <a:buChar char="•"/>
              <a:defRPr/>
            </a:pPr>
            <a:r>
              <a:rPr lang="en-GB" altLang="en-US" dirty="0" smtClean="0">
                <a:ea typeface="ＭＳ Ｐゴシック" panose="020B0600070205080204" pitchFamily="34" charset="-128"/>
              </a:rPr>
              <a:t>Have the Students carry out the role-play. </a:t>
            </a:r>
            <a:r>
              <a:rPr lang="en-US" altLang="en-US" dirty="0" smtClean="0">
                <a:ea typeface="ＭＳ Ｐゴシック" panose="020B0600070205080204" pitchFamily="34" charset="-128"/>
              </a:rPr>
              <a:t>For example,</a:t>
            </a:r>
          </a:p>
          <a:p>
            <a:pPr eaLnBrk="1" hangingPunct="1">
              <a:spcBef>
                <a:spcPct val="0"/>
              </a:spcBef>
              <a:defRPr/>
            </a:pPr>
            <a:r>
              <a:rPr lang="en-US" altLang="en-US" dirty="0" smtClean="0">
                <a:ea typeface="ＭＳ Ｐゴシック" panose="020B0600070205080204" pitchFamily="34" charset="-128"/>
              </a:rPr>
              <a:t> </a:t>
            </a:r>
          </a:p>
          <a:p>
            <a:pPr lvl="1" eaLnBrk="1" hangingPunct="1">
              <a:spcBef>
                <a:spcPct val="0"/>
              </a:spcBef>
              <a:defRPr/>
            </a:pPr>
            <a:r>
              <a:rPr lang="en-US" altLang="en-US" dirty="0" smtClean="0">
                <a:ea typeface="ＭＳ Ｐゴシック" panose="020B0600070205080204" pitchFamily="34" charset="-128"/>
              </a:rPr>
              <a:t>A: Hello, boss? </a:t>
            </a:r>
          </a:p>
          <a:p>
            <a:pPr lvl="1" eaLnBrk="1" hangingPunct="1">
              <a:spcBef>
                <a:spcPct val="0"/>
              </a:spcBef>
              <a:defRPr/>
            </a:pPr>
            <a:r>
              <a:rPr lang="en-US" altLang="en-US" dirty="0" smtClean="0">
                <a:ea typeface="ＭＳ Ｐゴシック" panose="020B0600070205080204" pitchFamily="34" charset="-128"/>
              </a:rPr>
              <a:t>B: Hello, how are you?</a:t>
            </a:r>
          </a:p>
          <a:p>
            <a:pPr lvl="1" eaLnBrk="1" hangingPunct="1">
              <a:spcBef>
                <a:spcPct val="0"/>
              </a:spcBef>
              <a:defRPr/>
            </a:pPr>
            <a:r>
              <a:rPr lang="en-US" altLang="en-US" dirty="0" smtClean="0">
                <a:ea typeface="ＭＳ Ｐゴシック" panose="020B0600070205080204" pitchFamily="34" charset="-128"/>
              </a:rPr>
              <a:t>A: I am sick.</a:t>
            </a:r>
          </a:p>
          <a:p>
            <a:pPr lvl="1" eaLnBrk="1" hangingPunct="1">
              <a:spcBef>
                <a:spcPct val="0"/>
              </a:spcBef>
              <a:defRPr/>
            </a:pPr>
            <a:r>
              <a:rPr lang="en-US" altLang="en-US" dirty="0" smtClean="0">
                <a:ea typeface="ＭＳ Ｐゴシック" panose="020B0600070205080204" pitchFamily="34" charset="-128"/>
              </a:rPr>
              <a:t>B: OK, what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wrong? </a:t>
            </a:r>
          </a:p>
          <a:p>
            <a:pPr lvl="1" eaLnBrk="1" hangingPunct="1">
              <a:spcBef>
                <a:spcPct val="0"/>
              </a:spcBef>
              <a:defRPr/>
            </a:pPr>
            <a:r>
              <a:rPr lang="en-US" altLang="en-US" dirty="0" smtClean="0">
                <a:ea typeface="ＭＳ Ｐゴシック" panose="020B0600070205080204" pitchFamily="34" charset="-128"/>
              </a:rPr>
              <a:t>A: I feel hot and cold and I feel sick.</a:t>
            </a:r>
          </a:p>
          <a:p>
            <a:pPr lvl="1" eaLnBrk="1" hangingPunct="1">
              <a:spcBef>
                <a:spcPct val="0"/>
              </a:spcBef>
              <a:defRPr/>
            </a:pPr>
            <a:r>
              <a:rPr lang="en-US" altLang="en-US" dirty="0" smtClean="0">
                <a:ea typeface="ＭＳ Ｐゴシック" panose="020B0600070205080204" pitchFamily="34" charset="-128"/>
              </a:rPr>
              <a:t>B: I think you have a cold. Stay at home and lie down.</a:t>
            </a:r>
          </a:p>
          <a:p>
            <a:pPr eaLnBrk="1" hangingPunct="1">
              <a:spcBef>
                <a:spcPct val="0"/>
              </a:spcBef>
              <a:defRPr/>
            </a:pPr>
            <a:r>
              <a:rPr lang="en-US" altLang="en-US" dirty="0" smtClean="0">
                <a:ea typeface="ＭＳ Ｐゴシック" panose="020B0600070205080204" pitchFamily="34" charset="-128"/>
              </a:rPr>
              <a:t> </a:t>
            </a:r>
          </a:p>
          <a:p>
            <a:pPr eaLnBrk="1" hangingPunct="1">
              <a:defRPr/>
            </a:pPr>
            <a:r>
              <a:rPr lang="en-US" altLang="en-US" dirty="0" smtClean="0">
                <a:ea typeface="ＭＳ Ｐゴシック" panose="020B0600070205080204" pitchFamily="34" charset="-128"/>
              </a:rPr>
              <a:t>TEACHING TIPS</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If there is time, have the Students switch roles.</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If you have a stronger group, switch to a different screen before having the Students switch roles.</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14</a:t>
            </a:fld>
            <a:endParaRPr lang="en-US"/>
          </a:p>
        </p:txBody>
      </p:sp>
    </p:spTree>
    <p:extLst>
      <p:ext uri="{BB962C8B-B14F-4D97-AF65-F5344CB8AC3E}">
        <p14:creationId xmlns:p14="http://schemas.microsoft.com/office/powerpoint/2010/main" val="4196038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2.2 </a:t>
            </a:r>
            <a:r>
              <a:rPr lang="en-GB" altLang="en-US" dirty="0" smtClean="0">
                <a:ea typeface="ＭＳ Ｐゴシック" panose="020B0600070205080204" pitchFamily="34" charset="-128"/>
              </a:rPr>
              <a:t>I Feel Sick</a:t>
            </a: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Allow four minutes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 </a:t>
            </a:r>
          </a:p>
          <a:p>
            <a:pPr marL="171450" indent="-171450" eaLnBrk="1" hangingPunct="1">
              <a:spcBef>
                <a:spcPct val="0"/>
              </a:spcBef>
              <a:buFont typeface="Arial" panose="020B0604020202020204" pitchFamily="34" charset="0"/>
              <a:buChar char="•"/>
              <a:defRPr/>
            </a:pPr>
            <a:r>
              <a:rPr lang="en-GB" altLang="en-US" dirty="0" smtClean="0">
                <a:ea typeface="ＭＳ Ｐゴシック" panose="020B0600070205080204" pitchFamily="34" charset="-128"/>
              </a:rPr>
              <a:t>Allow time for the C/D pair of Students to read the information on the screen and prepare for the role play, simulating a phone call. </a:t>
            </a:r>
          </a:p>
          <a:p>
            <a:pPr marL="171450" indent="-171450" eaLnBrk="1" hangingPunct="1">
              <a:spcBef>
                <a:spcPct val="0"/>
              </a:spcBef>
              <a:buFont typeface="Arial" panose="020B0604020202020204" pitchFamily="34" charset="0"/>
              <a:buChar char="•"/>
              <a:defRPr/>
            </a:pPr>
            <a:r>
              <a:rPr lang="en-GB" altLang="en-US" dirty="0" smtClean="0">
                <a:ea typeface="ＭＳ Ｐゴシック" panose="020B0600070205080204" pitchFamily="34" charset="-128"/>
              </a:rPr>
              <a:t>Have the Students carry out the role-play. </a:t>
            </a:r>
            <a:r>
              <a:rPr lang="en-US" altLang="en-US" dirty="0" smtClean="0">
                <a:ea typeface="ＭＳ Ｐゴシック" panose="020B0600070205080204" pitchFamily="34" charset="-128"/>
              </a:rPr>
              <a:t>For example,</a:t>
            </a:r>
          </a:p>
          <a:p>
            <a:pPr eaLnBrk="1" hangingPunct="1">
              <a:spcBef>
                <a:spcPct val="0"/>
              </a:spcBef>
              <a:defRPr/>
            </a:pPr>
            <a:r>
              <a:rPr lang="en-US" altLang="en-US" dirty="0" smtClean="0">
                <a:ea typeface="ＭＳ Ｐゴシック" panose="020B0600070205080204" pitchFamily="34" charset="-128"/>
              </a:rPr>
              <a:t> </a:t>
            </a:r>
          </a:p>
          <a:p>
            <a:pPr lvl="1" eaLnBrk="1" hangingPunct="1">
              <a:spcBef>
                <a:spcPct val="0"/>
              </a:spcBef>
              <a:defRPr/>
            </a:pPr>
            <a:r>
              <a:rPr lang="en-US" altLang="en-US" dirty="0" smtClean="0">
                <a:ea typeface="ＭＳ Ｐゴシック" panose="020B0600070205080204" pitchFamily="34" charset="-128"/>
              </a:rPr>
              <a:t>C: Hello, Kate? </a:t>
            </a:r>
          </a:p>
          <a:p>
            <a:pPr lvl="1" eaLnBrk="1" hangingPunct="1">
              <a:spcBef>
                <a:spcPct val="0"/>
              </a:spcBef>
              <a:defRPr/>
            </a:pPr>
            <a:r>
              <a:rPr lang="en-US" altLang="en-US" dirty="0" smtClean="0">
                <a:ea typeface="ＭＳ Ｐゴシック" panose="020B0600070205080204" pitchFamily="34" charset="-128"/>
              </a:rPr>
              <a:t>D: Hello, how are you?</a:t>
            </a:r>
          </a:p>
          <a:p>
            <a:pPr lvl="1" eaLnBrk="1" hangingPunct="1">
              <a:spcBef>
                <a:spcPct val="0"/>
              </a:spcBef>
              <a:defRPr/>
            </a:pPr>
            <a:r>
              <a:rPr lang="en-US" altLang="en-US" dirty="0" smtClean="0">
                <a:ea typeface="ＭＳ Ｐゴシック" panose="020B0600070205080204" pitchFamily="34" charset="-128"/>
              </a:rPr>
              <a:t>C: I am sick</a:t>
            </a:r>
          </a:p>
          <a:p>
            <a:pPr lvl="1" eaLnBrk="1" hangingPunct="1">
              <a:spcBef>
                <a:spcPct val="0"/>
              </a:spcBef>
              <a:defRPr/>
            </a:pPr>
            <a:r>
              <a:rPr lang="en-US" altLang="en-US" dirty="0" smtClean="0">
                <a:ea typeface="ＭＳ Ｐゴシック" panose="020B0600070205080204" pitchFamily="34" charset="-128"/>
              </a:rPr>
              <a:t>D: OK, what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wrong? </a:t>
            </a:r>
          </a:p>
          <a:p>
            <a:pPr lvl="1" eaLnBrk="1" hangingPunct="1">
              <a:spcBef>
                <a:spcPct val="0"/>
              </a:spcBef>
              <a:defRPr/>
            </a:pPr>
            <a:r>
              <a:rPr lang="en-US" altLang="en-US" dirty="0" smtClean="0">
                <a:ea typeface="ＭＳ Ｐゴシック" panose="020B0600070205080204" pitchFamily="34" charset="-128"/>
              </a:rPr>
              <a:t>C: I have a headache and I</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m tired.</a:t>
            </a:r>
          </a:p>
          <a:p>
            <a:pPr lvl="1" eaLnBrk="1" hangingPunct="1">
              <a:spcBef>
                <a:spcPct val="0"/>
              </a:spcBef>
              <a:defRPr/>
            </a:pPr>
            <a:r>
              <a:rPr lang="en-US" altLang="en-US" dirty="0" smtClean="0">
                <a:ea typeface="ＭＳ Ｐゴシック" panose="020B0600070205080204" pitchFamily="34" charset="-128"/>
              </a:rPr>
              <a:t>D: I think you have a fever. Stay at home and rest.</a:t>
            </a:r>
          </a:p>
          <a:p>
            <a:pPr eaLnBrk="1" hangingPunct="1">
              <a:spcBef>
                <a:spcPct val="0"/>
              </a:spcBef>
              <a:defRPr/>
            </a:pPr>
            <a:r>
              <a:rPr lang="en-US" altLang="en-US" dirty="0" smtClean="0">
                <a:ea typeface="ＭＳ Ｐゴシック" panose="020B0600070205080204" pitchFamily="34" charset="-128"/>
              </a:rPr>
              <a:t> </a:t>
            </a:r>
          </a:p>
          <a:p>
            <a:pPr eaLnBrk="1" hangingPunct="1">
              <a:defRPr/>
            </a:pPr>
            <a:r>
              <a:rPr lang="en-US" altLang="en-US" dirty="0" smtClean="0">
                <a:ea typeface="ＭＳ Ｐゴシック" panose="020B0600070205080204" pitchFamily="34" charset="-128"/>
              </a:rPr>
              <a:t>TEACHING TIPS</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If there is time, have the Students switch roles.</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If you have a stronger group, switch to a different screen before having the Students switch roles.</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15</a:t>
            </a:fld>
            <a:endParaRPr lang="en-US"/>
          </a:p>
        </p:txBody>
      </p:sp>
    </p:spTree>
    <p:extLst>
      <p:ext uri="{BB962C8B-B14F-4D97-AF65-F5344CB8AC3E}">
        <p14:creationId xmlns:p14="http://schemas.microsoft.com/office/powerpoint/2010/main" val="139340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dirty="0" smtClean="0">
                <a:ea typeface="+mn-ea"/>
                <a:cs typeface="+mn-cs"/>
              </a:rPr>
              <a:t>2.2 </a:t>
            </a:r>
            <a:r>
              <a:rPr lang="en-GB" dirty="0" smtClean="0">
                <a:ea typeface="+mn-ea"/>
                <a:cs typeface="+mn-cs"/>
              </a:rPr>
              <a:t>I Feel Sick</a:t>
            </a:r>
          </a:p>
          <a:p>
            <a:pPr eaLnBrk="1" fontAlgn="auto" hangingPunct="1">
              <a:spcBef>
                <a:spcPts val="0"/>
              </a:spcBef>
              <a:spcAft>
                <a:spcPts val="0"/>
              </a:spcAft>
              <a:defRPr/>
            </a:pPr>
            <a:endParaRPr lang="en-US" dirty="0" smtClean="0">
              <a:ea typeface="+mn-ea"/>
              <a:cs typeface="+mn-cs"/>
            </a:endParaRPr>
          </a:p>
          <a:p>
            <a:pPr eaLnBrk="1" hangingPunct="1">
              <a:defRPr/>
            </a:pPr>
            <a:r>
              <a:rPr lang="en-US" dirty="0" smtClean="0">
                <a:ea typeface="+mn-ea"/>
                <a:cs typeface="+mn-cs"/>
              </a:rPr>
              <a:t>FEEDBACK</a:t>
            </a:r>
          </a:p>
          <a:p>
            <a:pPr marL="171450" indent="-171450" eaLnBrk="1" hangingPunct="1">
              <a:buFont typeface="Arial"/>
              <a:buChar char="•"/>
              <a:defRPr/>
            </a:pPr>
            <a:r>
              <a:rPr lang="en-US" dirty="0" smtClean="0">
                <a:ea typeface="+mn-ea"/>
                <a:cs typeface="+mn-cs"/>
              </a:rPr>
              <a:t>Quickly give the Students feedback on the target language they just practiced.</a:t>
            </a:r>
          </a:p>
          <a:p>
            <a:pPr marL="171450" indent="-171450" eaLnBrk="1" hangingPunct="1">
              <a:buFont typeface="Arial"/>
              <a:buChar char="•"/>
              <a:defRPr/>
            </a:pPr>
            <a:r>
              <a:rPr lang="en-US" dirty="0" smtClean="0">
                <a:ea typeface="+mn-ea"/>
                <a:cs typeface="+mn-cs"/>
              </a:rPr>
              <a:t>Remind them of other resources they can take advantage of to improve their English:</a:t>
            </a:r>
          </a:p>
          <a:p>
            <a:pPr marL="628650" lvl="1" indent="-171450" eaLnBrk="1" hangingPunct="1">
              <a:buFont typeface="Arial"/>
              <a:buChar char="•"/>
              <a:defRPr/>
            </a:pPr>
            <a:r>
              <a:rPr lang="en-US" dirty="0" smtClean="0">
                <a:ea typeface="+mn-ea"/>
              </a:rPr>
              <a:t>Go to Wall Street World to practice grammar and vocabulary.</a:t>
            </a:r>
          </a:p>
          <a:p>
            <a:pPr marL="628650" lvl="1" indent="-171450" eaLnBrk="1" hangingPunct="1">
              <a:buFont typeface="Arial"/>
              <a:buChar char="•"/>
              <a:defRPr/>
            </a:pPr>
            <a:r>
              <a:rPr lang="en-US" dirty="0" smtClean="0">
                <a:ea typeface="+mn-ea"/>
              </a:rPr>
              <a:t>Review the Student Manual or Digital Book to study grammar and vocabulary.</a:t>
            </a:r>
          </a:p>
          <a:p>
            <a:pPr marL="628650" lvl="1" indent="-171450" eaLnBrk="1" hangingPunct="1">
              <a:buFont typeface="Arial"/>
              <a:buChar char="•"/>
              <a:defRPr/>
            </a:pPr>
            <a:r>
              <a:rPr lang="en-US" dirty="0" smtClean="0">
                <a:ea typeface="+mn-ea"/>
              </a:rPr>
              <a:t>Attend Complementary Classes to practice using grammar and vocabulary.</a:t>
            </a:r>
          </a:p>
          <a:p>
            <a:pPr marL="628650" lvl="1" indent="-171450" eaLnBrk="1" hangingPunct="1">
              <a:buFont typeface="Arial"/>
              <a:buChar char="•"/>
              <a:defRPr/>
            </a:pPr>
            <a:r>
              <a:rPr lang="en-US" dirty="0" smtClean="0">
                <a:ea typeface="+mn-ea"/>
              </a:rPr>
              <a:t>Join Social Clubs to practice speaking skills.</a:t>
            </a:r>
          </a:p>
          <a:p>
            <a:pPr eaLnBrk="1" fontAlgn="auto" hangingPunct="1">
              <a:spcBef>
                <a:spcPts val="0"/>
              </a:spcBef>
              <a:spcAft>
                <a:spcPts val="0"/>
              </a:spcAft>
              <a:defRPr/>
            </a:pPr>
            <a:endParaRPr lang="en-US" dirty="0">
              <a:ea typeface="+mn-ea"/>
              <a:cs typeface="+mn-cs"/>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16</a:t>
            </a:fld>
            <a:endParaRPr lang="en-US"/>
          </a:p>
        </p:txBody>
      </p:sp>
    </p:spTree>
    <p:extLst>
      <p:ext uri="{BB962C8B-B14F-4D97-AF65-F5344CB8AC3E}">
        <p14:creationId xmlns:p14="http://schemas.microsoft.com/office/powerpoint/2010/main" val="3991718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3.1 Whose Is It? (10 min)</a:t>
            </a:r>
          </a:p>
          <a:p>
            <a:pPr eaLnBrk="1" hangingPunct="1">
              <a:spcBef>
                <a:spcPct val="0"/>
              </a:spcBef>
              <a:defRPr/>
            </a:pPr>
            <a:r>
              <a:rPr lang="en-US" altLang="en-US" dirty="0" smtClean="0">
                <a:ea typeface="ＭＳ Ｐゴシック" panose="020B0600070205080204" pitchFamily="34" charset="-128"/>
              </a:rPr>
              <a:t>Allow two minutes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OBJECTIVES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Can use object pronouns in simple phrases and sentences </a:t>
            </a:r>
            <a:r>
              <a:rPr lang="en-US" altLang="en-US" i="1" dirty="0" smtClean="0">
                <a:ea typeface="ＭＳ Ｐゴシック" panose="020B0600070205080204" pitchFamily="34" charset="-128"/>
              </a:rPr>
              <a:t>(Can you call her?)</a:t>
            </a:r>
            <a:endParaRPr lang="en-US" altLang="en-US" dirty="0" smtClean="0">
              <a:ea typeface="ＭＳ Ｐゴシック" panose="020B0600070205080204" pitchFamily="34" charset="-128"/>
            </a:endParaRP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Can use the possessive pronouns mine and yours with the verb be </a:t>
            </a:r>
            <a:r>
              <a:rPr lang="en-US" altLang="en-US" i="1" dirty="0" smtClean="0">
                <a:ea typeface="ＭＳ Ｐゴシック" panose="020B0600070205080204" pitchFamily="34" charset="-128"/>
              </a:rPr>
              <a:t>(They</a:t>
            </a:r>
            <a:r>
              <a:rPr lang="ja-JP" altLang="en-US" i="1" dirty="0" smtClean="0">
                <a:ea typeface="ＭＳ Ｐゴシック" panose="020B0600070205080204" pitchFamily="34" charset="-128"/>
              </a:rPr>
              <a:t>’</a:t>
            </a:r>
            <a:r>
              <a:rPr lang="en-US" altLang="ja-JP" i="1" dirty="0" smtClean="0">
                <a:ea typeface="ＭＳ Ｐゴシック" panose="020B0600070205080204" pitchFamily="34" charset="-128"/>
              </a:rPr>
              <a:t>re yours.)</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Ask the Students, “What do I need to make a phone call?”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Elicit, a phone.  </a:t>
            </a:r>
          </a:p>
          <a:p>
            <a:pPr eaLnBrk="1" hangingPunct="1">
              <a:spcBef>
                <a:spcPct val="0"/>
              </a:spcBef>
              <a:defRPr/>
            </a:pPr>
            <a:r>
              <a:rPr lang="en-US" altLang="en-US" dirty="0" smtClean="0">
                <a:ea typeface="ＭＳ Ｐゴシック" panose="020B0600070205080204" pitchFamily="34" charset="-128"/>
              </a:rPr>
              <a:t>#1. Reveal the image of a phone and say, “This is my phone.”</a:t>
            </a:r>
          </a:p>
          <a:p>
            <a:pPr eaLnBrk="1" hangingPunct="1">
              <a:spcBef>
                <a:spcPct val="0"/>
              </a:spcBef>
              <a:defRPr/>
            </a:pPr>
            <a:r>
              <a:rPr lang="en-US" altLang="en-US" dirty="0" smtClean="0">
                <a:ea typeface="ＭＳ Ｐゴシック" panose="020B0600070205080204" pitchFamily="34" charset="-128"/>
              </a:rPr>
              <a:t>#2. Read the question. [Whose phone is it?]</a:t>
            </a:r>
          </a:p>
          <a:p>
            <a:pPr eaLnBrk="1" hangingPunct="1">
              <a:spcBef>
                <a:spcPct val="0"/>
              </a:spcBef>
              <a:defRPr/>
            </a:pPr>
            <a:r>
              <a:rPr lang="en-US" altLang="en-US" dirty="0" smtClean="0">
                <a:ea typeface="ＭＳ Ｐゴシック" panose="020B0600070205080204" pitchFamily="34" charset="-128"/>
              </a:rPr>
              <a:t>#3. Encourage the Students to answer. [It’s ______.]</a:t>
            </a:r>
          </a:p>
          <a:p>
            <a:pPr eaLnBrk="1" hangingPunct="1">
              <a:spcBef>
                <a:spcPct val="0"/>
              </a:spcBef>
              <a:defRPr/>
            </a:pPr>
            <a:r>
              <a:rPr lang="en-US" altLang="en-US" dirty="0" smtClean="0">
                <a:ea typeface="ＭＳ Ｐゴシック" panose="020B0600070205080204" pitchFamily="34" charset="-128"/>
              </a:rPr>
              <a:t>#4. Reveal the answer. [It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yours.]</a:t>
            </a:r>
            <a:endParaRPr lang="en-US" altLang="en-US" dirty="0" smtClean="0">
              <a:ea typeface="ＭＳ Ｐゴシック" panose="020B0600070205080204" pitchFamily="34" charset="-128"/>
            </a:endParaRP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Have a Student hold up a belonging (e.g. a phone or pen). Then ask, “Whose is that?”</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Elicit the answer,</a:t>
            </a:r>
          </a:p>
          <a:p>
            <a:pPr eaLnBrk="1" hangingPunct="1">
              <a:spcBef>
                <a:spcPct val="0"/>
              </a:spcBef>
              <a:defRPr/>
            </a:pPr>
            <a:r>
              <a:rPr lang="en-US" altLang="en-US" dirty="0" smtClean="0">
                <a:ea typeface="ＭＳ Ｐゴシック" panose="020B0600070205080204" pitchFamily="34" charset="-128"/>
              </a:rPr>
              <a:t>	</a:t>
            </a:r>
          </a:p>
          <a:p>
            <a:pPr eaLnBrk="1" hangingPunct="1">
              <a:spcBef>
                <a:spcPct val="0"/>
              </a:spcBef>
              <a:defRPr/>
            </a:pPr>
            <a:r>
              <a:rPr lang="en-US" altLang="en-US" dirty="0" smtClean="0">
                <a:ea typeface="ＭＳ Ｐゴシック" panose="020B0600070205080204" pitchFamily="34" charset="-128"/>
              </a:rPr>
              <a:t>	It’s mine.   </a:t>
            </a:r>
          </a:p>
          <a:p>
            <a:pPr eaLnBrk="1" hangingPunct="1">
              <a:spcBef>
                <a:spcPct val="0"/>
              </a:spcBef>
              <a:defRPr/>
            </a:pPr>
            <a:endParaRPr lang="en-US" altLang="ja-JP" dirty="0" smtClean="0">
              <a:ea typeface="ＭＳ Ｐゴシック" panose="020B0600070205080204" pitchFamily="34" charset="-128"/>
            </a:endParaRP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Ask another Student, “Whose is that?”</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Elicit,</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	It’s his./It’s hers.</a:t>
            </a:r>
          </a:p>
          <a:p>
            <a:pPr eaLnBrk="1" hangingPunct="1">
              <a:spcBef>
                <a:spcPct val="0"/>
              </a:spcBef>
              <a:defRPr/>
            </a:pPr>
            <a:r>
              <a:rPr lang="en-US" altLang="en-US" dirty="0" smtClean="0">
                <a:ea typeface="ＭＳ Ｐゴシック" panose="020B0600070205080204" pitchFamily="34" charset="-128"/>
              </a:rPr>
              <a:t> </a:t>
            </a:r>
            <a:endParaRPr lang="en-US" altLang="ja-JP"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#5. Have a Student read the question. [Whose phone is that?] </a:t>
            </a:r>
          </a:p>
          <a:p>
            <a:pPr eaLnBrk="1" hangingPunct="1">
              <a:spcBef>
                <a:spcPct val="0"/>
              </a:spcBef>
              <a:defRPr/>
            </a:pPr>
            <a:r>
              <a:rPr lang="en-US" altLang="en-US" dirty="0" smtClean="0">
                <a:ea typeface="ＭＳ Ｐゴシック" panose="020B0600070205080204" pitchFamily="34" charset="-128"/>
              </a:rPr>
              <a:t>#6. Encourage the Students to answer. [It’s ______.]</a:t>
            </a:r>
          </a:p>
          <a:p>
            <a:pPr eaLnBrk="1" hangingPunct="1">
              <a:spcBef>
                <a:spcPct val="0"/>
              </a:spcBef>
              <a:defRPr/>
            </a:pPr>
            <a:r>
              <a:rPr lang="en-US" altLang="en-US" dirty="0" smtClean="0">
                <a:ea typeface="ＭＳ Ｐゴシック" panose="020B0600070205080204" pitchFamily="34" charset="-128"/>
              </a:rPr>
              <a:t>#7. Reveal the answer. [It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hers.]</a:t>
            </a:r>
          </a:p>
          <a:p>
            <a:pPr eaLnBrk="1" hangingPunct="1">
              <a:spcBef>
                <a:spcPct val="0"/>
              </a:spcBef>
              <a:defRPr/>
            </a:pPr>
            <a:r>
              <a:rPr lang="en-US" altLang="ja-JP" dirty="0" smtClean="0">
                <a:ea typeface="ＭＳ Ｐゴシック" panose="020B0600070205080204" pitchFamily="34" charset="-128"/>
              </a:rPr>
              <a:t>#8. Read the statement and ask the question. [I want the phone. What do I say?]</a:t>
            </a:r>
          </a:p>
          <a:p>
            <a:pPr eaLnBrk="1" hangingPunct="1">
              <a:spcBef>
                <a:spcPct val="0"/>
              </a:spcBef>
              <a:defRPr/>
            </a:pPr>
            <a:r>
              <a:rPr lang="en-US" altLang="ja-JP" dirty="0" smtClean="0">
                <a:ea typeface="ＭＳ Ｐゴシック" panose="020B0600070205080204" pitchFamily="34" charset="-128"/>
              </a:rPr>
              <a:t>#9. Encourage the Students to answer.</a:t>
            </a:r>
          </a:p>
          <a:p>
            <a:pPr eaLnBrk="1" hangingPunct="1">
              <a:spcBef>
                <a:spcPct val="0"/>
              </a:spcBef>
              <a:defRPr/>
            </a:pPr>
            <a:r>
              <a:rPr lang="en-US" altLang="ja-JP" dirty="0" smtClean="0">
                <a:ea typeface="ＭＳ Ｐゴシック" panose="020B0600070205080204" pitchFamily="34" charset="-128"/>
              </a:rPr>
              <a:t>#10. Reveal the sample answers. [Give me the phone./Give it to</a:t>
            </a:r>
            <a:r>
              <a:rPr lang="en-US" altLang="ja-JP" baseline="0" dirty="0" smtClean="0">
                <a:ea typeface="ＭＳ Ｐゴシック" panose="020B0600070205080204" pitchFamily="34" charset="-128"/>
              </a:rPr>
              <a:t> </a:t>
            </a:r>
            <a:r>
              <a:rPr lang="en-US" altLang="ja-JP" dirty="0" smtClean="0">
                <a:ea typeface="ＭＳ Ｐゴシック" panose="020B0600070205080204" pitchFamily="34" charset="-128"/>
              </a:rPr>
              <a:t>me.]</a:t>
            </a:r>
          </a:p>
          <a:p>
            <a:pPr eaLnBrk="1" hangingPunct="1">
              <a:defRPr/>
            </a:pPr>
            <a:endParaRPr lang="en-US" altLang="en-US" dirty="0" smtClean="0">
              <a:ea typeface="ＭＳ Ｐゴシック" panose="020B0600070205080204" pitchFamily="34" charset="-128"/>
            </a:endParaRPr>
          </a:p>
          <a:p>
            <a:pPr eaLnBrk="1" hangingPunct="1">
              <a:defRPr/>
            </a:pPr>
            <a:r>
              <a:rPr lang="en-US" altLang="en-US" dirty="0" smtClean="0">
                <a:ea typeface="ＭＳ Ｐゴシック" panose="020B0600070205080204" pitchFamily="34" charset="-128"/>
              </a:rPr>
              <a:t>TEACHING TIPS</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Elicit examples of the target structure(s).</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Elicit from each Student.</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It helps to board elicited language.</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17</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3.1 Whose Is It?</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eaLnBrk="1" hangingPunct="1">
              <a:spcBef>
                <a:spcPct val="0"/>
              </a:spcBef>
              <a:defRPr/>
            </a:pPr>
            <a:r>
              <a:rPr lang="en-US" altLang="en-US" dirty="0" smtClean="0">
                <a:ea typeface="ＭＳ Ｐゴシック" panose="020B0600070205080204" pitchFamily="34" charset="-128"/>
              </a:rPr>
              <a:t>#1. Draw the Students’ attention to the image of the books and read the question. [Our?]</a:t>
            </a:r>
          </a:p>
          <a:p>
            <a:pPr marL="0" lvl="1" eaLnBrk="1" hangingPunct="1">
              <a:spcBef>
                <a:spcPct val="0"/>
              </a:spcBef>
              <a:defRPr/>
            </a:pPr>
            <a:r>
              <a:rPr lang="en-US" altLang="en-US" dirty="0" smtClean="0">
                <a:ea typeface="ＭＳ Ｐゴシック" panose="020B0600070205080204" pitchFamily="34" charset="-128"/>
              </a:rPr>
              <a:t>#2. Encourage the Students to answer.</a:t>
            </a:r>
          </a:p>
          <a:p>
            <a:pPr marL="0" lvl="1" eaLnBrk="1" hangingPunct="1">
              <a:spcBef>
                <a:spcPct val="0"/>
              </a:spcBef>
              <a:defRPr/>
            </a:pPr>
            <a:r>
              <a:rPr lang="en-US" altLang="en-US" dirty="0" smtClean="0">
                <a:ea typeface="ＭＳ Ｐゴシック" panose="020B0600070205080204" pitchFamily="34" charset="-128"/>
              </a:rPr>
              <a:t>#3. Reveal the answer. [</a:t>
            </a:r>
            <a:r>
              <a:rPr lang="en-GB" altLang="en-US" dirty="0" smtClean="0">
                <a:ea typeface="ＭＳ Ｐゴシック" panose="020B0600070205080204" pitchFamily="34" charset="-128"/>
              </a:rPr>
              <a:t>Ours.]</a:t>
            </a: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#4. Read the statement and question. [I want you to give some books to my friends. What can I say?]</a:t>
            </a:r>
          </a:p>
          <a:p>
            <a:pPr eaLnBrk="1" hangingPunct="1">
              <a:spcBef>
                <a:spcPct val="0"/>
              </a:spcBef>
              <a:defRPr/>
            </a:pPr>
            <a:r>
              <a:rPr lang="en-US" altLang="en-US" dirty="0" smtClean="0">
                <a:ea typeface="ＭＳ Ｐゴシック" panose="020B0600070205080204" pitchFamily="34" charset="-128"/>
              </a:rPr>
              <a:t>#5. Encourage the Students to answer.</a:t>
            </a:r>
          </a:p>
          <a:p>
            <a:pPr eaLnBrk="1" hangingPunct="1">
              <a:spcBef>
                <a:spcPct val="0"/>
              </a:spcBef>
              <a:defRPr/>
            </a:pPr>
            <a:r>
              <a:rPr lang="en-US" altLang="en-US" dirty="0" smtClean="0">
                <a:ea typeface="ＭＳ Ｐゴシック" panose="020B0600070205080204" pitchFamily="34" charset="-128"/>
              </a:rPr>
              <a:t>#6. Reveal the answer. [Give them the books</a:t>
            </a:r>
            <a:r>
              <a:rPr lang="en-GB" altLang="en-US" dirty="0" smtClean="0">
                <a:ea typeface="ＭＳ Ｐゴシック" panose="020B0600070205080204" pitchFamily="34" charset="-128"/>
              </a:rPr>
              <a:t>.</a:t>
            </a:r>
            <a:r>
              <a:rPr lang="en-US" altLang="en-US" dirty="0" smtClean="0">
                <a:ea typeface="ＭＳ Ｐゴシック" panose="020B0600070205080204" pitchFamily="34" charset="-128"/>
              </a:rPr>
              <a:t>]</a:t>
            </a:r>
          </a:p>
          <a:p>
            <a:pPr eaLnBrk="1" hangingPunct="1">
              <a:spcBef>
                <a:spcPct val="0"/>
              </a:spcBef>
              <a:defRPr/>
            </a:pPr>
            <a:endParaRPr lang="en-US" altLang="en-US" dirty="0" smtClean="0">
              <a:ea typeface="ＭＳ Ｐゴシック" panose="020B0600070205080204" pitchFamily="34" charset="-128"/>
            </a:endParaRPr>
          </a:p>
          <a:p>
            <a:pPr eaLnBrk="1" hangingPunct="1">
              <a:defRPr/>
            </a:pPr>
            <a:r>
              <a:rPr lang="en-US" altLang="en-US" dirty="0" smtClean="0">
                <a:ea typeface="ＭＳ Ｐゴシック" panose="020B0600070205080204" pitchFamily="34" charset="-128"/>
              </a:rPr>
              <a:t>TEACHING TIP</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Elicit target language from each Student.</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18</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3.1 Whose Is It?</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Put the Students into A/B pairs.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Draw the Students</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 attention to the text in the speech bubbles.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Ask Student A to fill in the blanks and read the question for Student B to answer. </a:t>
            </a:r>
          </a:p>
          <a:p>
            <a:pPr eaLnBrk="1" hangingPunct="1">
              <a:spcBef>
                <a:spcPct val="0"/>
              </a:spcBef>
              <a:defRPr/>
            </a:pPr>
            <a:r>
              <a:rPr lang="en-US" altLang="en-US" dirty="0" smtClean="0">
                <a:ea typeface="ＭＳ Ｐゴシック" panose="020B0600070205080204" pitchFamily="34" charset="-128"/>
              </a:rPr>
              <a:t> </a:t>
            </a:r>
          </a:p>
          <a:p>
            <a:pPr>
              <a:defRPr/>
            </a:pPr>
            <a:r>
              <a:rPr lang="en-US" altLang="en-US" dirty="0" smtClean="0">
                <a:ea typeface="ＭＳ Ｐゴシック" panose="020B0600070205080204" pitchFamily="34" charset="-128"/>
              </a:rPr>
              <a:t>ANSWER KEY </a:t>
            </a:r>
          </a:p>
          <a:p>
            <a:pPr marL="0" lvl="1" eaLnBrk="1" hangingPunct="1">
              <a:spcBef>
                <a:spcPct val="0"/>
              </a:spcBef>
              <a:defRPr/>
            </a:pPr>
            <a:r>
              <a:rPr lang="en-US" altLang="en-US" dirty="0" smtClean="0">
                <a:ea typeface="ＭＳ Ｐゴシック" panose="020B0600070205080204" pitchFamily="34" charset="-128"/>
              </a:rPr>
              <a:t>A:  Who can I give the phone to? </a:t>
            </a:r>
            <a:r>
              <a:rPr lang="en-GB" altLang="en-US" dirty="0" smtClean="0">
                <a:ea typeface="ＭＳ Ｐゴシック" panose="020B0600070205080204" pitchFamily="34" charset="-128"/>
              </a:rPr>
              <a:t>Whose is it?</a:t>
            </a:r>
          </a:p>
          <a:p>
            <a:pPr eaLnBrk="1" hangingPunct="1">
              <a:spcBef>
                <a:spcPct val="0"/>
              </a:spcBef>
              <a:defRPr/>
            </a:pPr>
            <a:r>
              <a:rPr lang="en-GB" altLang="en-US" dirty="0" smtClean="0">
                <a:ea typeface="ＭＳ Ｐゴシック" panose="020B0600070205080204" pitchFamily="34" charset="-128"/>
              </a:rPr>
              <a:t>B:  Give it to her. It’s hers.</a:t>
            </a:r>
          </a:p>
          <a:p>
            <a:pPr eaLnBrk="1" hangingPunct="1">
              <a:spcBef>
                <a:spcPct val="0"/>
              </a:spcBef>
              <a:defRPr/>
            </a:pPr>
            <a:r>
              <a:rPr lang="en-US" altLang="en-US" dirty="0" smtClean="0">
                <a:ea typeface="ＭＳ Ｐゴシック" panose="020B0600070205080204" pitchFamily="34" charset="-128"/>
              </a:rPr>
              <a:t> </a:t>
            </a:r>
          </a:p>
          <a:p>
            <a:pPr eaLnBrk="1" hangingPunct="1">
              <a:spcBef>
                <a:spcPct val="0"/>
              </a:spcBef>
              <a:defRPr/>
            </a:pPr>
            <a:r>
              <a:rPr lang="en-US" altLang="en-US" dirty="0" smtClean="0">
                <a:ea typeface="ＭＳ Ｐゴシック" panose="020B0600070205080204" pitchFamily="34" charset="-128"/>
              </a:rPr>
              <a:t>A: Who can I give the keys to? Whose are they?</a:t>
            </a:r>
          </a:p>
          <a:p>
            <a:pPr eaLnBrk="1" hangingPunct="1">
              <a:spcBef>
                <a:spcPct val="0"/>
              </a:spcBef>
              <a:defRPr/>
            </a:pPr>
            <a:r>
              <a:rPr lang="en-US" altLang="en-US" dirty="0" smtClean="0">
                <a:ea typeface="ＭＳ Ｐゴシック" panose="020B0600070205080204" pitchFamily="34" charset="-128"/>
              </a:rPr>
              <a:t>B: Give them to him. They’re</a:t>
            </a:r>
            <a:r>
              <a:rPr lang="en-US" altLang="ja-JP" dirty="0" smtClean="0">
                <a:ea typeface="ＭＳ Ｐゴシック" panose="020B0600070205080204" pitchFamily="34" charset="-128"/>
              </a:rPr>
              <a:t> his.</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19</a:t>
            </a:fld>
            <a:endParaRPr lang="en-US"/>
          </a:p>
        </p:txBody>
      </p:sp>
    </p:spTree>
    <p:extLst>
      <p:ext uri="{BB962C8B-B14F-4D97-AF65-F5344CB8AC3E}">
        <p14:creationId xmlns:p14="http://schemas.microsoft.com/office/powerpoint/2010/main" val="3159908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IN</a:t>
            </a:r>
            <a:r>
              <a:rPr lang="en-US" altLang="en-US" sz="1200" dirty="0" smtClean="0">
                <a:ea typeface="ＭＳ Ｐゴシック" panose="020B0600070205080204" pitchFamily="34" charset="-128"/>
              </a:rPr>
              <a:t>STRUCTIONS</a:t>
            </a:r>
            <a:r>
              <a:rPr lang="en-US" altLang="en-US" sz="1200" b="1" dirty="0" smtClean="0">
                <a:ea typeface="ＭＳ Ｐゴシック" panose="020B0600070205080204" pitchFamily="34" charset="-128"/>
              </a:rPr>
              <a:t>	</a:t>
            </a:r>
          </a:p>
          <a:p>
            <a:pPr marL="171450" indent="-171450" eaLnBrk="1" hangingPunct="1">
              <a:spcBef>
                <a:spcPct val="0"/>
              </a:spcBef>
              <a:buFont typeface="Arial" panose="020B0604020202020204" pitchFamily="34" charset="0"/>
              <a:buChar char="•"/>
              <a:defRPr/>
            </a:pPr>
            <a:r>
              <a:rPr lang="en-US" altLang="en-US" sz="1200" dirty="0" smtClean="0">
                <a:ea typeface="ＭＳ Ｐゴシック" panose="020B0600070205080204" pitchFamily="34" charset="-128"/>
              </a:rPr>
              <a:t>This is a warm-up activity and should not be assessed.</a:t>
            </a:r>
          </a:p>
          <a:p>
            <a:pPr marL="171450" indent="-171450" eaLnBrk="1" hangingPunct="1">
              <a:spcBef>
                <a:spcPct val="0"/>
              </a:spcBef>
              <a:buFont typeface="Arial" panose="020B0604020202020204" pitchFamily="34" charset="0"/>
              <a:buChar char="•"/>
              <a:defRPr/>
            </a:pPr>
            <a:r>
              <a:rPr lang="en-US" altLang="en-US" sz="1200" dirty="0" smtClean="0">
                <a:ea typeface="ＭＳ Ｐゴシック" panose="020B0600070205080204" pitchFamily="34" charset="-128"/>
              </a:rPr>
              <a:t>Introduce yourself to the Students. Then ask each individual Student what his/her name is. Tell the Students:</a:t>
            </a:r>
          </a:p>
          <a:p>
            <a:pPr eaLnBrk="1" hangingPunct="1">
              <a:spcBef>
                <a:spcPct val="0"/>
              </a:spcBef>
              <a:defRPr/>
            </a:pPr>
            <a:r>
              <a:rPr lang="en-GB" altLang="en-US" sz="1200" dirty="0" smtClean="0">
                <a:ea typeface="ＭＳ Ｐゴシック" panose="020B0600070205080204" pitchFamily="34" charset="-128"/>
              </a:rPr>
              <a:t> </a:t>
            </a:r>
            <a:endParaRPr lang="en-US" altLang="en-US" sz="1200" dirty="0" smtClean="0">
              <a:ea typeface="ＭＳ Ｐゴシック" panose="020B0600070205080204" pitchFamily="34" charset="-128"/>
            </a:endParaRPr>
          </a:p>
          <a:p>
            <a:pPr eaLnBrk="1" hangingPunct="1">
              <a:spcBef>
                <a:spcPct val="0"/>
              </a:spcBef>
              <a:defRPr/>
            </a:pPr>
            <a:r>
              <a:rPr lang="en-US" altLang="en-US" sz="1200" dirty="0" smtClean="0">
                <a:ea typeface="ＭＳ Ｐゴシック" panose="020B0600070205080204" pitchFamily="34" charset="-128"/>
              </a:rPr>
              <a:t>Hello. My name</a:t>
            </a:r>
            <a:r>
              <a:rPr lang="ja-JP" altLang="en-US" sz="1200" dirty="0" smtClean="0">
                <a:ea typeface="ＭＳ Ｐゴシック" panose="020B0600070205080204" pitchFamily="34" charset="-128"/>
              </a:rPr>
              <a:t>’</a:t>
            </a:r>
            <a:r>
              <a:rPr lang="en-US" altLang="ja-JP" sz="1200" dirty="0" smtClean="0">
                <a:ea typeface="ＭＳ Ｐゴシック" panose="020B0600070205080204" pitchFamily="34" charset="-128"/>
              </a:rPr>
              <a:t>s _______. What</a:t>
            </a:r>
            <a:r>
              <a:rPr lang="ja-JP" altLang="en-US" sz="1200" dirty="0" smtClean="0">
                <a:ea typeface="ＭＳ Ｐゴシック" panose="020B0600070205080204" pitchFamily="34" charset="-128"/>
              </a:rPr>
              <a:t>’</a:t>
            </a:r>
            <a:r>
              <a:rPr lang="en-US" altLang="ja-JP" sz="1200" dirty="0" smtClean="0">
                <a:ea typeface="ＭＳ Ｐゴシック" panose="020B0600070205080204" pitchFamily="34" charset="-128"/>
              </a:rPr>
              <a:t>s your name?</a:t>
            </a:r>
          </a:p>
          <a:p>
            <a:pPr eaLnBrk="1" hangingPunct="1">
              <a:spcBef>
                <a:spcPct val="0"/>
              </a:spcBef>
              <a:defRPr/>
            </a:pPr>
            <a:r>
              <a:rPr lang="en-US" altLang="en-US" sz="1200" dirty="0" smtClean="0">
                <a:ea typeface="ＭＳ Ｐゴシック" panose="020B0600070205080204" pitchFamily="34" charset="-128"/>
              </a:rPr>
              <a:t>Sample Responses: My name</a:t>
            </a:r>
            <a:r>
              <a:rPr lang="ja-JP" altLang="en-US" sz="1200" dirty="0" smtClean="0">
                <a:ea typeface="ＭＳ Ｐゴシック" panose="020B0600070205080204" pitchFamily="34" charset="-128"/>
              </a:rPr>
              <a:t>’</a:t>
            </a:r>
            <a:r>
              <a:rPr lang="en-US" altLang="ja-JP" sz="1200" dirty="0" smtClean="0">
                <a:ea typeface="ＭＳ Ｐゴシック" panose="020B0600070205080204" pitchFamily="34" charset="-128"/>
              </a:rPr>
              <a:t>s _______./My name is _______.</a:t>
            </a:r>
          </a:p>
          <a:p>
            <a:pPr eaLnBrk="1" hangingPunct="1">
              <a:spcBef>
                <a:spcPct val="0"/>
              </a:spcBef>
              <a:defRPr/>
            </a:pPr>
            <a:endParaRPr lang="en-US" altLang="en-US" sz="1200"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2</a:t>
            </a:fld>
            <a:endParaRPr lang="en-US"/>
          </a:p>
        </p:txBody>
      </p:sp>
    </p:spTree>
    <p:extLst>
      <p:ext uri="{BB962C8B-B14F-4D97-AF65-F5344CB8AC3E}">
        <p14:creationId xmlns:p14="http://schemas.microsoft.com/office/powerpoint/2010/main" val="3208208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3.1 Whose Is It?</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Draw the Students</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 attention to the text in the speech bubbles.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Ask Student B to fill in the blanks and read the question for Student A to answer. </a:t>
            </a:r>
          </a:p>
          <a:p>
            <a:pPr eaLnBrk="1" hangingPunct="1">
              <a:spcBef>
                <a:spcPct val="0"/>
              </a:spcBef>
              <a:defRPr/>
            </a:pPr>
            <a:r>
              <a:rPr lang="en-US" altLang="en-US" dirty="0" smtClean="0">
                <a:ea typeface="ＭＳ Ｐゴシック" panose="020B0600070205080204" pitchFamily="34" charset="-128"/>
              </a:rPr>
              <a:t> </a:t>
            </a:r>
          </a:p>
          <a:p>
            <a:pPr>
              <a:defRPr/>
            </a:pPr>
            <a:r>
              <a:rPr lang="en-US" altLang="en-US" dirty="0" smtClean="0">
                <a:ea typeface="ＭＳ Ｐゴシック" panose="020B0600070205080204" pitchFamily="34" charset="-128"/>
              </a:rPr>
              <a:t>ANSWER KEY </a:t>
            </a:r>
          </a:p>
          <a:p>
            <a:pPr>
              <a:defRPr/>
            </a:pPr>
            <a:r>
              <a:rPr lang="en-US" altLang="en-US" dirty="0" smtClean="0">
                <a:ea typeface="ＭＳ Ｐゴシック" panose="020B0600070205080204" pitchFamily="34" charset="-128"/>
              </a:rPr>
              <a:t>A:  Who can I give the bike to? </a:t>
            </a:r>
            <a:r>
              <a:rPr lang="en-GB" altLang="en-US" dirty="0" smtClean="0">
                <a:ea typeface="ＭＳ Ｐゴシック" panose="020B0600070205080204" pitchFamily="34" charset="-128"/>
              </a:rPr>
              <a:t>Whose is it?</a:t>
            </a:r>
          </a:p>
          <a:p>
            <a:pPr eaLnBrk="1" hangingPunct="1">
              <a:spcBef>
                <a:spcPct val="0"/>
              </a:spcBef>
              <a:defRPr/>
            </a:pPr>
            <a:r>
              <a:rPr lang="en-GB" altLang="en-US" dirty="0" smtClean="0">
                <a:ea typeface="ＭＳ Ｐゴシック" panose="020B0600070205080204" pitchFamily="34" charset="-128"/>
              </a:rPr>
              <a:t>B:  Give it to her. It’s hers.</a:t>
            </a:r>
          </a:p>
          <a:p>
            <a:pPr eaLnBrk="1" hangingPunct="1">
              <a:spcBef>
                <a:spcPct val="0"/>
              </a:spcBef>
              <a:defRPr/>
            </a:pPr>
            <a:r>
              <a:rPr lang="en-US" altLang="en-US" dirty="0" smtClean="0">
                <a:ea typeface="ＭＳ Ｐゴシック" panose="020B0600070205080204" pitchFamily="34" charset="-128"/>
              </a:rPr>
              <a:t> </a:t>
            </a:r>
          </a:p>
          <a:p>
            <a:pPr eaLnBrk="1" hangingPunct="1">
              <a:spcBef>
                <a:spcPct val="0"/>
              </a:spcBef>
              <a:defRPr/>
            </a:pPr>
            <a:r>
              <a:rPr lang="en-US" altLang="en-US" dirty="0" smtClean="0">
                <a:ea typeface="ＭＳ Ｐゴシック" panose="020B0600070205080204" pitchFamily="34" charset="-128"/>
              </a:rPr>
              <a:t>A: Who can I give the wallet to? Whose is it?</a:t>
            </a:r>
          </a:p>
          <a:p>
            <a:pPr eaLnBrk="1" hangingPunct="1">
              <a:spcBef>
                <a:spcPct val="0"/>
              </a:spcBef>
              <a:defRPr/>
            </a:pPr>
            <a:r>
              <a:rPr lang="en-US" altLang="en-US" dirty="0" smtClean="0">
                <a:ea typeface="ＭＳ Ｐゴシック" panose="020B0600070205080204" pitchFamily="34" charset="-128"/>
              </a:rPr>
              <a:t>B: Give it to him. It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his.</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20</a:t>
            </a:fld>
            <a:endParaRPr lang="en-US"/>
          </a:p>
        </p:txBody>
      </p:sp>
    </p:spTree>
    <p:extLst>
      <p:ext uri="{BB962C8B-B14F-4D97-AF65-F5344CB8AC3E}">
        <p14:creationId xmlns:p14="http://schemas.microsoft.com/office/powerpoint/2010/main" val="3159908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3.1 Whose Is It?</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Draw the Students</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 attention to the text in the speech bubbles.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Ask Student A to fill in the blanks and read the question for Student B to answer. </a:t>
            </a:r>
          </a:p>
          <a:p>
            <a:pPr eaLnBrk="1" hangingPunct="1">
              <a:spcBef>
                <a:spcPct val="0"/>
              </a:spcBef>
              <a:defRPr/>
            </a:pPr>
            <a:r>
              <a:rPr lang="en-US" altLang="en-US" dirty="0" smtClean="0">
                <a:ea typeface="ＭＳ Ｐゴシック" panose="020B0600070205080204" pitchFamily="34" charset="-128"/>
              </a:rPr>
              <a:t> </a:t>
            </a:r>
          </a:p>
          <a:p>
            <a:pPr>
              <a:defRPr/>
            </a:pPr>
            <a:r>
              <a:rPr lang="en-US" altLang="en-US" dirty="0" smtClean="0">
                <a:ea typeface="ＭＳ Ｐゴシック" panose="020B0600070205080204" pitchFamily="34" charset="-128"/>
              </a:rPr>
              <a:t>ANSWER KEY </a:t>
            </a:r>
          </a:p>
          <a:p>
            <a:pPr>
              <a:defRPr/>
            </a:pPr>
            <a:r>
              <a:rPr lang="en-US" altLang="en-US" dirty="0" smtClean="0">
                <a:ea typeface="ＭＳ Ｐゴシック" panose="020B0600070205080204" pitchFamily="34" charset="-128"/>
              </a:rPr>
              <a:t>A:  Who can I give the car to? </a:t>
            </a:r>
            <a:r>
              <a:rPr lang="en-GB" altLang="en-US" dirty="0" smtClean="0">
                <a:ea typeface="ＭＳ Ｐゴシック" panose="020B0600070205080204" pitchFamily="34" charset="-128"/>
              </a:rPr>
              <a:t>Whose is it?</a:t>
            </a:r>
          </a:p>
          <a:p>
            <a:pPr eaLnBrk="1" hangingPunct="1">
              <a:spcBef>
                <a:spcPct val="0"/>
              </a:spcBef>
              <a:defRPr/>
            </a:pPr>
            <a:r>
              <a:rPr lang="en-GB" altLang="en-US" dirty="0" smtClean="0">
                <a:ea typeface="ＭＳ Ｐゴシック" panose="020B0600070205080204" pitchFamily="34" charset="-128"/>
              </a:rPr>
              <a:t>B:  Give it to them. It’s theirs.</a:t>
            </a:r>
          </a:p>
          <a:p>
            <a:pPr eaLnBrk="1" hangingPunct="1">
              <a:spcBef>
                <a:spcPct val="0"/>
              </a:spcBef>
              <a:defRPr/>
            </a:pPr>
            <a:r>
              <a:rPr lang="en-US" altLang="en-US" dirty="0" smtClean="0">
                <a:ea typeface="ＭＳ Ｐゴシック" panose="020B0600070205080204" pitchFamily="34" charset="-128"/>
              </a:rPr>
              <a:t> </a:t>
            </a:r>
          </a:p>
          <a:p>
            <a:pPr eaLnBrk="1" hangingPunct="1">
              <a:spcBef>
                <a:spcPct val="0"/>
              </a:spcBef>
              <a:defRPr/>
            </a:pPr>
            <a:r>
              <a:rPr lang="en-US" altLang="en-US" dirty="0" smtClean="0">
                <a:ea typeface="ＭＳ Ｐゴシック" panose="020B0600070205080204" pitchFamily="34" charset="-128"/>
              </a:rPr>
              <a:t>A: Who can I give the toothbrush to? Whose is it?</a:t>
            </a:r>
          </a:p>
          <a:p>
            <a:pPr eaLnBrk="1" hangingPunct="1">
              <a:spcBef>
                <a:spcPct val="0"/>
              </a:spcBef>
              <a:defRPr/>
            </a:pPr>
            <a:r>
              <a:rPr lang="en-US" altLang="en-US" dirty="0" smtClean="0">
                <a:ea typeface="ＭＳ Ｐゴシック" panose="020B0600070205080204" pitchFamily="34" charset="-128"/>
              </a:rPr>
              <a:t>B: Give it to her. It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hers.</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21</a:t>
            </a:fld>
            <a:endParaRPr lang="en-US"/>
          </a:p>
        </p:txBody>
      </p:sp>
    </p:spTree>
    <p:extLst>
      <p:ext uri="{BB962C8B-B14F-4D97-AF65-F5344CB8AC3E}">
        <p14:creationId xmlns:p14="http://schemas.microsoft.com/office/powerpoint/2010/main" val="3159908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3.1 Whose Is It?</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Draw the Students</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 attention to the text in the speech bubbles.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Ask Student B to fill in the blanks and read the question for Student A to answer. </a:t>
            </a:r>
          </a:p>
          <a:p>
            <a:pPr eaLnBrk="1" hangingPunct="1">
              <a:spcBef>
                <a:spcPct val="0"/>
              </a:spcBef>
              <a:defRPr/>
            </a:pPr>
            <a:r>
              <a:rPr lang="en-US" altLang="en-US" dirty="0" smtClean="0">
                <a:ea typeface="ＭＳ Ｐゴシック" panose="020B0600070205080204" pitchFamily="34" charset="-128"/>
              </a:rPr>
              <a:t> </a:t>
            </a:r>
          </a:p>
          <a:p>
            <a:pPr>
              <a:defRPr/>
            </a:pPr>
            <a:r>
              <a:rPr lang="en-US" altLang="en-US" dirty="0" smtClean="0">
                <a:ea typeface="ＭＳ Ｐゴシック" panose="020B0600070205080204" pitchFamily="34" charset="-128"/>
              </a:rPr>
              <a:t>ANSWER KEY</a:t>
            </a:r>
          </a:p>
          <a:p>
            <a:pPr marL="0" lvl="1" eaLnBrk="1" hangingPunct="1">
              <a:spcBef>
                <a:spcPct val="0"/>
              </a:spcBef>
              <a:defRPr/>
            </a:pPr>
            <a:r>
              <a:rPr lang="en-US" altLang="en-US" dirty="0" smtClean="0">
                <a:ea typeface="ＭＳ Ｐゴシック" panose="020B0600070205080204" pitchFamily="34" charset="-128"/>
              </a:rPr>
              <a:t>A:  Who can I give the bags to? </a:t>
            </a:r>
            <a:r>
              <a:rPr lang="en-GB" altLang="en-US" dirty="0" smtClean="0">
                <a:ea typeface="ＭＳ Ｐゴシック" panose="020B0600070205080204" pitchFamily="34" charset="-128"/>
              </a:rPr>
              <a:t>Whose are they?</a:t>
            </a:r>
          </a:p>
          <a:p>
            <a:pPr eaLnBrk="1" hangingPunct="1">
              <a:spcBef>
                <a:spcPct val="0"/>
              </a:spcBef>
              <a:defRPr/>
            </a:pPr>
            <a:r>
              <a:rPr lang="en-GB" altLang="en-US" dirty="0" smtClean="0">
                <a:ea typeface="ＭＳ Ｐゴシック" panose="020B0600070205080204" pitchFamily="34" charset="-128"/>
              </a:rPr>
              <a:t>B:  Give them to her. They’re hers.</a:t>
            </a:r>
          </a:p>
          <a:p>
            <a:pPr eaLnBrk="1" hangingPunct="1">
              <a:spcBef>
                <a:spcPct val="0"/>
              </a:spcBef>
              <a:defRPr/>
            </a:pPr>
            <a:r>
              <a:rPr lang="en-US" altLang="en-US" dirty="0" smtClean="0">
                <a:ea typeface="ＭＳ Ｐゴシック" panose="020B0600070205080204" pitchFamily="34" charset="-128"/>
              </a:rPr>
              <a:t> </a:t>
            </a:r>
          </a:p>
          <a:p>
            <a:pPr eaLnBrk="1" hangingPunct="1">
              <a:spcBef>
                <a:spcPct val="0"/>
              </a:spcBef>
              <a:defRPr/>
            </a:pPr>
            <a:r>
              <a:rPr lang="en-US" altLang="en-US" dirty="0" smtClean="0">
                <a:ea typeface="ＭＳ Ｐゴシック" panose="020B0600070205080204" pitchFamily="34" charset="-128"/>
              </a:rPr>
              <a:t>A: Who can I give the sandwich to? Whose is it?</a:t>
            </a:r>
          </a:p>
          <a:p>
            <a:pPr eaLnBrk="1" hangingPunct="1">
              <a:spcBef>
                <a:spcPct val="0"/>
              </a:spcBef>
              <a:defRPr/>
            </a:pPr>
            <a:r>
              <a:rPr lang="en-US" altLang="en-US" dirty="0" smtClean="0">
                <a:ea typeface="ＭＳ Ｐゴシック" panose="020B0600070205080204" pitchFamily="34" charset="-128"/>
              </a:rPr>
              <a:t>B: Give it to him. It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his.</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22</a:t>
            </a:fld>
            <a:endParaRPr lang="en-US"/>
          </a:p>
        </p:txBody>
      </p:sp>
    </p:spTree>
    <p:extLst>
      <p:ext uri="{BB962C8B-B14F-4D97-AF65-F5344CB8AC3E}">
        <p14:creationId xmlns:p14="http://schemas.microsoft.com/office/powerpoint/2010/main" val="3159908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3.1 Whose Is It?</a:t>
            </a:r>
          </a:p>
          <a:p>
            <a:pPr eaLnBrk="1" hangingPunct="1">
              <a:spcBef>
                <a:spcPct val="0"/>
              </a:spcBef>
              <a:defRPr/>
            </a:pPr>
            <a:r>
              <a:rPr lang="en-US" altLang="en-US" dirty="0" smtClean="0">
                <a:ea typeface="ＭＳ Ｐゴシック" panose="020B0600070205080204" pitchFamily="34" charset="-128"/>
              </a:rPr>
              <a:t>Allow three minutes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Have the Students work together to fill in the blanks to complete the sentences.</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ANSWER KEY </a:t>
            </a:r>
          </a:p>
          <a:p>
            <a:pPr eaLnBrk="1" hangingPunct="1">
              <a:spcBef>
                <a:spcPct val="0"/>
              </a:spcBef>
              <a:defRPr/>
            </a:pPr>
            <a:r>
              <a:rPr lang="en-US" altLang="en-US" dirty="0" smtClean="0">
                <a:ea typeface="ＭＳ Ｐゴシック" panose="020B0600070205080204" pitchFamily="34" charset="-128"/>
              </a:rPr>
              <a:t>1. My children are sick so I have to take them to the doctor.</a:t>
            </a:r>
          </a:p>
          <a:p>
            <a:pPr eaLnBrk="1" hangingPunct="1">
              <a:spcBef>
                <a:spcPct val="0"/>
              </a:spcBef>
              <a:defRPr/>
            </a:pPr>
            <a:r>
              <a:rPr lang="en-US" altLang="en-US" dirty="0" smtClean="0">
                <a:ea typeface="ＭＳ Ｐゴシック" panose="020B0600070205080204" pitchFamily="34" charset="-128"/>
              </a:rPr>
              <a:t>2. We</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re hungry! Bring us something to eat.</a:t>
            </a:r>
          </a:p>
          <a:p>
            <a:pPr eaLnBrk="1" hangingPunct="1">
              <a:spcBef>
                <a:spcPct val="0"/>
              </a:spcBef>
              <a:defRPr/>
            </a:pPr>
            <a:r>
              <a:rPr lang="en-US" altLang="en-US" dirty="0" smtClean="0">
                <a:ea typeface="ＭＳ Ｐゴシック" panose="020B0600070205080204" pitchFamily="34" charset="-128"/>
              </a:rPr>
              <a:t>3. That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Marco</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phone. Give it back to him.</a:t>
            </a:r>
          </a:p>
          <a:p>
            <a:pPr eaLnBrk="1" hangingPunct="1">
              <a:spcBef>
                <a:spcPct val="0"/>
              </a:spcBef>
              <a:defRPr/>
            </a:pPr>
            <a:r>
              <a:rPr lang="en-US" altLang="en-US" dirty="0" smtClean="0">
                <a:ea typeface="ＭＳ Ｐゴシック" panose="020B0600070205080204" pitchFamily="34" charset="-128"/>
              </a:rPr>
              <a:t>4. Why are you giving it to me? It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not mine.</a:t>
            </a:r>
          </a:p>
          <a:p>
            <a:pPr eaLnBrk="1" hangingPunct="1">
              <a:spcBef>
                <a:spcPct val="0"/>
              </a:spcBef>
              <a:defRPr/>
            </a:pPr>
            <a:r>
              <a:rPr lang="en-US" altLang="en-US" dirty="0" smtClean="0">
                <a:ea typeface="ＭＳ Ｐゴシック" panose="020B0600070205080204" pitchFamily="34" charset="-128"/>
              </a:rPr>
              <a:t>5. I don</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t understand this question. Can you tell me the answer?</a:t>
            </a:r>
          </a:p>
          <a:p>
            <a:pPr eaLnBrk="1" hangingPunct="1">
              <a:spcBef>
                <a:spcPct val="0"/>
              </a:spcBef>
              <a:defRPr/>
            </a:pPr>
            <a:r>
              <a:rPr lang="en-US" altLang="en-US" dirty="0" smtClean="0">
                <a:ea typeface="ＭＳ Ｐゴシック" panose="020B0600070205080204" pitchFamily="34" charset="-128"/>
              </a:rPr>
              <a:t>6. Is this pen yours? Yes, it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mine.</a:t>
            </a:r>
          </a:p>
          <a:p>
            <a:pPr eaLnBrk="1" hangingPunct="1">
              <a:spcBef>
                <a:spcPct val="0"/>
              </a:spcBef>
              <a:defRPr/>
            </a:pPr>
            <a:r>
              <a:rPr lang="en-US" altLang="en-US" dirty="0" smtClean="0">
                <a:ea typeface="ＭＳ Ｐゴシック" panose="020B0600070205080204" pitchFamily="34" charset="-128"/>
              </a:rPr>
              <a:t>7. I want to tell </a:t>
            </a:r>
            <a:r>
              <a:rPr lang="en-US" altLang="en-US" dirty="0" err="1" smtClean="0">
                <a:ea typeface="ＭＳ Ｐゴシック" panose="020B0600070205080204" pitchFamily="34" charset="-128"/>
              </a:rPr>
              <a:t>Sofi</a:t>
            </a:r>
            <a:r>
              <a:rPr lang="en-US" altLang="en-US" dirty="0" smtClean="0">
                <a:ea typeface="ＭＳ Ｐゴシック" panose="020B0600070205080204" pitchFamily="34" charset="-128"/>
              </a:rPr>
              <a:t>. I</a:t>
            </a:r>
            <a:r>
              <a:rPr lang="ja-JP" altLang="en-US" dirty="0" smtClean="0">
                <a:ea typeface="ＭＳ Ｐゴシック" panose="020B0600070205080204" pitchFamily="34" charset="-128"/>
              </a:rPr>
              <a:t>’</a:t>
            </a:r>
            <a:r>
              <a:rPr lang="en-US" altLang="ja-JP" dirty="0" err="1" smtClean="0">
                <a:ea typeface="ＭＳ Ｐゴシック" panose="020B0600070205080204" pitchFamily="34" charset="-128"/>
              </a:rPr>
              <a:t>ll</a:t>
            </a:r>
            <a:r>
              <a:rPr lang="en-US" altLang="ja-JP" dirty="0" smtClean="0">
                <a:ea typeface="ＭＳ Ｐゴシック" panose="020B0600070205080204" pitchFamily="34" charset="-128"/>
              </a:rPr>
              <a:t> send her a text message.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TEACHING TIP</a:t>
            </a:r>
          </a:p>
          <a:p>
            <a:pPr eaLnBrk="1" hangingPunct="1">
              <a:spcBef>
                <a:spcPct val="0"/>
              </a:spcBef>
              <a:defRPr/>
            </a:pPr>
            <a:r>
              <a:rPr lang="en-US" altLang="en-US" dirty="0" smtClean="0">
                <a:ea typeface="ＭＳ Ｐゴシック" panose="020B0600070205080204" pitchFamily="34" charset="-128"/>
              </a:rPr>
              <a:t>If you have a stronger group, have the Students read the sentences again and change the people and pronouns. For example, </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	My daughter is sick so I have to take her to the doctor.</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23</a:t>
            </a:fld>
            <a:endParaRPr lang="en-US"/>
          </a:p>
        </p:txBody>
      </p:sp>
    </p:spTree>
    <p:extLst>
      <p:ext uri="{BB962C8B-B14F-4D97-AF65-F5344CB8AC3E}">
        <p14:creationId xmlns:p14="http://schemas.microsoft.com/office/powerpoint/2010/main" val="3159908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dirty="0" smtClean="0">
                <a:ea typeface="+mn-ea"/>
                <a:cs typeface="+mn-cs"/>
              </a:rPr>
              <a:t>3.1 </a:t>
            </a:r>
            <a:r>
              <a:rPr lang="en-GB" dirty="0" smtClean="0">
                <a:ea typeface="+mn-ea"/>
                <a:cs typeface="+mn-cs"/>
              </a:rPr>
              <a:t>Whose Is It?</a:t>
            </a:r>
          </a:p>
          <a:p>
            <a:pPr eaLnBrk="1" fontAlgn="auto" hangingPunct="1">
              <a:spcBef>
                <a:spcPts val="0"/>
              </a:spcBef>
              <a:spcAft>
                <a:spcPts val="0"/>
              </a:spcAft>
              <a:defRPr/>
            </a:pPr>
            <a:endParaRPr lang="en-US" dirty="0" smtClean="0">
              <a:ea typeface="+mn-ea"/>
              <a:cs typeface="+mn-cs"/>
            </a:endParaRPr>
          </a:p>
          <a:p>
            <a:pPr eaLnBrk="1" hangingPunct="1">
              <a:defRPr/>
            </a:pPr>
            <a:r>
              <a:rPr lang="en-US" dirty="0" smtClean="0">
                <a:ea typeface="+mn-ea"/>
                <a:cs typeface="+mn-cs"/>
              </a:rPr>
              <a:t>FEEDBACK</a:t>
            </a:r>
          </a:p>
          <a:p>
            <a:pPr marL="171450" indent="-171450" eaLnBrk="1" hangingPunct="1">
              <a:buFont typeface="Arial"/>
              <a:buChar char="•"/>
              <a:defRPr/>
            </a:pPr>
            <a:r>
              <a:rPr lang="en-US" dirty="0" smtClean="0">
                <a:ea typeface="+mn-ea"/>
                <a:cs typeface="+mn-cs"/>
              </a:rPr>
              <a:t>Quickly give the Students feedback on the target language they just practiced.</a:t>
            </a:r>
          </a:p>
          <a:p>
            <a:pPr marL="171450" indent="-171450" eaLnBrk="1" hangingPunct="1">
              <a:buFont typeface="Arial"/>
              <a:buChar char="•"/>
              <a:defRPr/>
            </a:pPr>
            <a:r>
              <a:rPr lang="en-US" dirty="0" smtClean="0">
                <a:ea typeface="+mn-ea"/>
                <a:cs typeface="+mn-cs"/>
              </a:rPr>
              <a:t>Remind them of other resources they can take advantage of to improve their English:</a:t>
            </a:r>
          </a:p>
          <a:p>
            <a:pPr marL="628650" lvl="1" indent="-171450" eaLnBrk="1" hangingPunct="1">
              <a:buFont typeface="Arial"/>
              <a:buChar char="•"/>
              <a:defRPr/>
            </a:pPr>
            <a:r>
              <a:rPr lang="en-US" dirty="0" smtClean="0">
                <a:ea typeface="+mn-ea"/>
              </a:rPr>
              <a:t>Go to Wall Street World to practice grammar and vocabulary.</a:t>
            </a:r>
          </a:p>
          <a:p>
            <a:pPr marL="628650" lvl="1" indent="-171450" eaLnBrk="1" hangingPunct="1">
              <a:buFont typeface="Arial"/>
              <a:buChar char="•"/>
              <a:defRPr/>
            </a:pPr>
            <a:r>
              <a:rPr lang="en-US" dirty="0" smtClean="0">
                <a:ea typeface="+mn-ea"/>
              </a:rPr>
              <a:t>Review the Student Manual or Digital Book to study grammar and vocabulary.</a:t>
            </a:r>
          </a:p>
          <a:p>
            <a:pPr marL="628650" lvl="1" indent="-171450" eaLnBrk="1" hangingPunct="1">
              <a:buFont typeface="Arial"/>
              <a:buChar char="•"/>
              <a:defRPr/>
            </a:pPr>
            <a:r>
              <a:rPr lang="en-US" dirty="0" smtClean="0">
                <a:ea typeface="+mn-ea"/>
              </a:rPr>
              <a:t>Attend Complementary Classes to practice using grammar and vocabulary.</a:t>
            </a:r>
          </a:p>
          <a:p>
            <a:pPr marL="628650" lvl="1" indent="-171450" eaLnBrk="1" hangingPunct="1">
              <a:buFont typeface="Arial"/>
              <a:buChar char="•"/>
              <a:defRPr/>
            </a:pPr>
            <a:r>
              <a:rPr lang="en-US" dirty="0" smtClean="0">
                <a:ea typeface="+mn-ea"/>
              </a:rPr>
              <a:t>Join Social Clubs to practice speaking skills.</a:t>
            </a:r>
          </a:p>
          <a:p>
            <a:pPr eaLnBrk="1" fontAlgn="auto" hangingPunct="1">
              <a:spcBef>
                <a:spcPts val="0"/>
              </a:spcBef>
              <a:spcAft>
                <a:spcPts val="0"/>
              </a:spcAft>
              <a:defRPr/>
            </a:pPr>
            <a:endParaRPr lang="en-US" dirty="0">
              <a:ea typeface="+mn-ea"/>
              <a:cs typeface="+mn-cs"/>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24</a:t>
            </a:fld>
            <a:endParaRPr lang="en-US"/>
          </a:p>
        </p:txBody>
      </p:sp>
    </p:spTree>
    <p:extLst>
      <p:ext uri="{BB962C8B-B14F-4D97-AF65-F5344CB8AC3E}">
        <p14:creationId xmlns:p14="http://schemas.microsoft.com/office/powerpoint/2010/main" val="3991718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4.1 Give It Back! (10 min)</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OBJECTIVES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Can use object pronouns in simple phrases and sentences </a:t>
            </a:r>
            <a:r>
              <a:rPr lang="en-US" altLang="en-US" i="1" dirty="0" smtClean="0">
                <a:ea typeface="ＭＳ Ｐゴシック" panose="020B0600070205080204" pitchFamily="34" charset="-128"/>
              </a:rPr>
              <a:t>(Can you call her?)</a:t>
            </a:r>
            <a:endParaRPr lang="en-US" altLang="en-US" dirty="0" smtClean="0">
              <a:ea typeface="ＭＳ Ｐゴシック" panose="020B0600070205080204" pitchFamily="34" charset="-128"/>
            </a:endParaRP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Can use the possessive pronouns mine and yours with the verb be </a:t>
            </a:r>
            <a:r>
              <a:rPr lang="en-US" altLang="en-US" i="1" dirty="0" smtClean="0">
                <a:ea typeface="ＭＳ Ｐゴシック" panose="020B0600070205080204" pitchFamily="34" charset="-128"/>
              </a:rPr>
              <a:t>(They</a:t>
            </a:r>
            <a:r>
              <a:rPr lang="ja-JP" altLang="en-US" i="1" dirty="0" smtClean="0">
                <a:ea typeface="ＭＳ Ｐゴシック" panose="020B0600070205080204" pitchFamily="34" charset="-128"/>
              </a:rPr>
              <a:t>’</a:t>
            </a:r>
            <a:r>
              <a:rPr lang="en-US" altLang="ja-JP" i="1" dirty="0" smtClean="0">
                <a:ea typeface="ＭＳ Ｐゴシック" panose="020B0600070205080204" pitchFamily="34" charset="-128"/>
              </a:rPr>
              <a:t>re yours.)</a:t>
            </a:r>
          </a:p>
          <a:p>
            <a:pPr eaLnBrk="1" hangingPunct="1">
              <a:spcBef>
                <a:spcPct val="0"/>
              </a:spcBef>
              <a:defRPr/>
            </a:pPr>
            <a:endParaRPr lang="en-US" altLang="en-US" b="1"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 </a:t>
            </a:r>
          </a:p>
          <a:p>
            <a:pPr eaLnBrk="1" hangingPunct="1">
              <a:spcBef>
                <a:spcPct val="0"/>
              </a:spcBef>
              <a:defRPr/>
            </a:pPr>
            <a:r>
              <a:rPr lang="en-US" altLang="en-US" dirty="0" smtClean="0">
                <a:ea typeface="ＭＳ Ｐゴシック" panose="020B0600070205080204" pitchFamily="34" charset="-128"/>
              </a:rPr>
              <a:t>#1. Have a Student read the question. [</a:t>
            </a:r>
            <a:r>
              <a:rPr lang="en-GB" altLang="en-US" dirty="0" smtClean="0">
                <a:ea typeface="ＭＳ Ｐゴシック" panose="020B0600070205080204" pitchFamily="34" charset="-128"/>
              </a:rPr>
              <a:t>Is this yours?]</a:t>
            </a:r>
            <a:r>
              <a:rPr lang="en-US" altLang="en-US" dirty="0" smtClean="0">
                <a:ea typeface="ＭＳ Ｐゴシック" panose="020B0600070205080204" pitchFamily="34" charset="-128"/>
              </a:rPr>
              <a:t> </a:t>
            </a:r>
          </a:p>
          <a:p>
            <a:pPr eaLnBrk="1" hangingPunct="1">
              <a:spcBef>
                <a:spcPct val="0"/>
              </a:spcBef>
              <a:defRPr/>
            </a:pPr>
            <a:r>
              <a:rPr lang="en-US" altLang="en-US" dirty="0" smtClean="0">
                <a:ea typeface="ＭＳ Ｐゴシック" panose="020B0600070205080204" pitchFamily="34" charset="-128"/>
              </a:rPr>
              <a:t>#2. Encourage a Student to answer.</a:t>
            </a:r>
          </a:p>
          <a:p>
            <a:pPr eaLnBrk="1" hangingPunct="1">
              <a:spcBef>
                <a:spcPct val="0"/>
              </a:spcBef>
              <a:defRPr/>
            </a:pPr>
            <a:r>
              <a:rPr lang="en-US" altLang="en-US" dirty="0" smtClean="0">
                <a:ea typeface="ＭＳ Ｐゴシック" panose="020B0600070205080204" pitchFamily="34" charset="-128"/>
              </a:rPr>
              <a:t>#3. Reveal the answer. [</a:t>
            </a:r>
            <a:r>
              <a:rPr lang="en-GB" altLang="en-US" dirty="0" smtClean="0">
                <a:ea typeface="ＭＳ Ｐゴシック" panose="020B0600070205080204" pitchFamily="34" charset="-128"/>
              </a:rPr>
              <a:t>Yes, it is.</a:t>
            </a:r>
            <a:r>
              <a:rPr lang="en-US" altLang="en-US" dirty="0" smtClean="0">
                <a:ea typeface="ＭＳ Ｐゴシック" panose="020B0600070205080204" pitchFamily="34" charset="-128"/>
              </a:rPr>
              <a:t>]</a:t>
            </a:r>
          </a:p>
          <a:p>
            <a:pPr eaLnBrk="1" hangingPunct="1">
              <a:spcBef>
                <a:spcPct val="0"/>
              </a:spcBef>
              <a:defRPr/>
            </a:pPr>
            <a:r>
              <a:rPr lang="en-US" altLang="en-US" dirty="0" smtClean="0">
                <a:ea typeface="ＭＳ Ｐゴシック" panose="020B0600070205080204" pitchFamily="34" charset="-128"/>
              </a:rPr>
              <a:t>#4. Have a Student read the question. [</a:t>
            </a:r>
            <a:r>
              <a:rPr lang="en-GB" altLang="en-US" dirty="0" smtClean="0">
                <a:ea typeface="ＭＳ Ｐゴシック" panose="020B0600070205080204" pitchFamily="34" charset="-128"/>
              </a:rPr>
              <a:t>Do you want it?]</a:t>
            </a:r>
            <a:r>
              <a:rPr lang="en-US" altLang="en-US" dirty="0" smtClean="0">
                <a:ea typeface="ＭＳ Ｐゴシック" panose="020B0600070205080204" pitchFamily="34" charset="-128"/>
              </a:rPr>
              <a:t> </a:t>
            </a:r>
          </a:p>
          <a:p>
            <a:pPr eaLnBrk="1" hangingPunct="1">
              <a:spcBef>
                <a:spcPct val="0"/>
              </a:spcBef>
              <a:defRPr/>
            </a:pPr>
            <a:r>
              <a:rPr lang="en-US" altLang="en-US" dirty="0" smtClean="0">
                <a:ea typeface="ＭＳ Ｐゴシック" panose="020B0600070205080204" pitchFamily="34" charset="-128"/>
              </a:rPr>
              <a:t>#5. Encourage a Student to read the text, filling in the blanks to complete the statement.</a:t>
            </a:r>
          </a:p>
          <a:p>
            <a:pPr eaLnBrk="1" hangingPunct="1">
              <a:spcBef>
                <a:spcPct val="0"/>
              </a:spcBef>
              <a:defRPr/>
            </a:pPr>
            <a:r>
              <a:rPr lang="en-US" altLang="en-US" dirty="0" smtClean="0">
                <a:ea typeface="ＭＳ Ｐゴシック" panose="020B0600070205080204" pitchFamily="34" charset="-128"/>
              </a:rPr>
              <a:t>#6. Reveal the answer. [</a:t>
            </a:r>
            <a:r>
              <a:rPr lang="en-GB" altLang="en-US" dirty="0" smtClean="0">
                <a:ea typeface="ＭＳ Ｐゴシック" panose="020B0600070205080204" pitchFamily="34" charset="-128"/>
              </a:rPr>
              <a:t>Yes. Please give it to me.</a:t>
            </a:r>
            <a:r>
              <a:rPr lang="en-US" altLang="en-US" dirty="0" smtClean="0">
                <a:ea typeface="ＭＳ Ｐゴシック" panose="020B0600070205080204" pitchFamily="34" charset="-128"/>
              </a:rPr>
              <a:t>]</a:t>
            </a:r>
          </a:p>
          <a:p>
            <a:pPr eaLnBrk="1" hangingPunct="1">
              <a:spcBef>
                <a:spcPct val="0"/>
              </a:spcBef>
              <a:defRPr/>
            </a:pPr>
            <a:endParaRPr lang="en-US" altLang="en-US" dirty="0" smtClean="0">
              <a:ea typeface="ＭＳ Ｐゴシック" panose="020B0600070205080204" pitchFamily="34" charset="-128"/>
            </a:endParaRPr>
          </a:p>
          <a:p>
            <a:pPr eaLnBrk="1" hangingPunct="1">
              <a:defRPr/>
            </a:pPr>
            <a:r>
              <a:rPr lang="en-US" altLang="en-US" dirty="0" smtClean="0">
                <a:ea typeface="ＭＳ Ｐゴシック" panose="020B0600070205080204" pitchFamily="34" charset="-128"/>
              </a:rPr>
              <a:t>TEACHING TIPS</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Brainstorm/Elicit a variety of the target language, which will be used and assessed during the practice.</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Elicit from each Student.</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It helps to board elicited language.</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25</a:t>
            </a:fld>
            <a:endParaRPr lang="en-US"/>
          </a:p>
        </p:txBody>
      </p:sp>
    </p:spTree>
    <p:extLst>
      <p:ext uri="{BB962C8B-B14F-4D97-AF65-F5344CB8AC3E}">
        <p14:creationId xmlns:p14="http://schemas.microsoft.com/office/powerpoint/2010/main" val="31599087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4.1 Give It Back!</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eaLnBrk="1" hangingPunct="1">
              <a:spcBef>
                <a:spcPct val="0"/>
              </a:spcBef>
              <a:defRPr/>
            </a:pPr>
            <a:r>
              <a:rPr lang="en-US" altLang="en-US" dirty="0" smtClean="0">
                <a:ea typeface="ＭＳ Ｐゴシック" panose="020B0600070205080204" pitchFamily="34" charset="-128"/>
              </a:rPr>
              <a:t>#1. Have a Student read the question. [Whose car is this?]</a:t>
            </a:r>
          </a:p>
          <a:p>
            <a:pPr eaLnBrk="1" hangingPunct="1">
              <a:spcBef>
                <a:spcPct val="0"/>
              </a:spcBef>
              <a:defRPr/>
            </a:pPr>
            <a:r>
              <a:rPr lang="en-US" altLang="en-US" dirty="0" smtClean="0">
                <a:ea typeface="ＭＳ Ｐゴシック" panose="020B0600070205080204" pitchFamily="34" charset="-128"/>
              </a:rPr>
              <a:t>#2. Have a Student read the text, filling in the blank to complete the statement.</a:t>
            </a:r>
          </a:p>
          <a:p>
            <a:pPr eaLnBrk="1" hangingPunct="1">
              <a:spcBef>
                <a:spcPct val="0"/>
              </a:spcBef>
              <a:defRPr/>
            </a:pPr>
            <a:r>
              <a:rPr lang="en-US" altLang="en-US" dirty="0" smtClean="0">
                <a:ea typeface="ＭＳ Ｐゴシック" panose="020B0600070205080204" pitchFamily="34" charset="-128"/>
              </a:rPr>
              <a:t>#3. Reveal the answer. [It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theirs.]</a:t>
            </a:r>
          </a:p>
          <a:p>
            <a:pPr eaLnBrk="1" hangingPunct="1">
              <a:spcBef>
                <a:spcPct val="0"/>
              </a:spcBef>
              <a:defRPr/>
            </a:pPr>
            <a:r>
              <a:rPr lang="en-US" altLang="en-US" dirty="0" smtClean="0">
                <a:ea typeface="ＭＳ Ｐゴシック" panose="020B0600070205080204" pitchFamily="34" charset="-128"/>
              </a:rPr>
              <a:t>#4. Have a Student read the text, filling in the blank to complete the statement.</a:t>
            </a:r>
          </a:p>
          <a:p>
            <a:pPr eaLnBrk="1" hangingPunct="1">
              <a:spcBef>
                <a:spcPct val="0"/>
              </a:spcBef>
              <a:defRPr/>
            </a:pPr>
            <a:r>
              <a:rPr lang="en-US" altLang="en-US" dirty="0" smtClean="0">
                <a:ea typeface="ＭＳ Ｐゴシック" panose="020B0600070205080204" pitchFamily="34" charset="-128"/>
              </a:rPr>
              <a:t>#5. Reveal the answer. [Give it back to them.]</a:t>
            </a:r>
          </a:p>
          <a:p>
            <a:pPr eaLnBrk="1" hangingPunct="1">
              <a:spcBef>
                <a:spcPct val="0"/>
              </a:spcBef>
              <a:defRPr/>
            </a:pPr>
            <a:r>
              <a:rPr lang="en-US" altLang="en-US" dirty="0" smtClean="0">
                <a:ea typeface="ＭＳ Ｐゴシック" panose="020B0600070205080204" pitchFamily="34" charset="-128"/>
              </a:rPr>
              <a:t> </a:t>
            </a:r>
          </a:p>
          <a:p>
            <a:pPr eaLnBrk="1" hangingPunct="1">
              <a:defRPr/>
            </a:pPr>
            <a:r>
              <a:rPr lang="en-US" altLang="en-US" dirty="0" smtClean="0">
                <a:ea typeface="ＭＳ Ｐゴシック" panose="020B0600070205080204" pitchFamily="34" charset="-128"/>
              </a:rPr>
              <a:t>TEACHING TIPS</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Brainstorm/Elicit a variety of the target language, which will be used and assessed during the practice.</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Elicit from each Student.</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It helps to board elicited language.</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26</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4.1 Give It Back!</a:t>
            </a:r>
          </a:p>
          <a:p>
            <a:pPr eaLnBrk="1" hangingPunct="1">
              <a:spcBef>
                <a:spcPct val="0"/>
              </a:spcBef>
              <a:defRPr/>
            </a:pPr>
            <a:r>
              <a:rPr lang="en-US" altLang="en-US" dirty="0" smtClean="0">
                <a:ea typeface="ＭＳ Ｐゴシック" panose="020B0600070205080204" pitchFamily="34" charset="-128"/>
              </a:rPr>
              <a:t>Allow two minutes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Ask the Students to identify the people on screen. [</a:t>
            </a:r>
            <a:r>
              <a:rPr lang="en-US" altLang="en-US" dirty="0" err="1" smtClean="0">
                <a:ea typeface="ＭＳ Ｐゴシック" panose="020B0600070205080204" pitchFamily="34" charset="-128"/>
              </a:rPr>
              <a:t>Shen</a:t>
            </a:r>
            <a:r>
              <a:rPr lang="en-US" altLang="en-US" dirty="0" smtClean="0">
                <a:ea typeface="ＭＳ Ｐゴシック" panose="020B0600070205080204" pitchFamily="34" charset="-128"/>
              </a:rPr>
              <a:t> and </a:t>
            </a:r>
            <a:r>
              <a:rPr lang="en-US" altLang="en-US" dirty="0" err="1" smtClean="0">
                <a:ea typeface="ＭＳ Ｐゴシック" panose="020B0600070205080204" pitchFamily="34" charset="-128"/>
              </a:rPr>
              <a:t>Khae</a:t>
            </a:r>
            <a:r>
              <a:rPr lang="en-US" altLang="en-US" dirty="0" smtClean="0">
                <a:ea typeface="ＭＳ Ｐゴシック" panose="020B0600070205080204" pitchFamily="34" charset="-128"/>
              </a:rPr>
              <a:t>.] Say to the Students, “You will see four things </a:t>
            </a:r>
            <a:r>
              <a:rPr lang="en-US" altLang="en-US" dirty="0" err="1" smtClean="0">
                <a:ea typeface="ＭＳ Ｐゴシック" panose="020B0600070205080204" pitchFamily="34" charset="-128"/>
              </a:rPr>
              <a:t>Shen</a:t>
            </a:r>
            <a:r>
              <a:rPr lang="en-US" altLang="en-US" dirty="0" smtClean="0">
                <a:ea typeface="ＭＳ Ｐゴシック" panose="020B0600070205080204" pitchFamily="34" charset="-128"/>
              </a:rPr>
              <a:t> has, and four things </a:t>
            </a:r>
            <a:r>
              <a:rPr lang="en-US" altLang="en-US" dirty="0" err="1" smtClean="0">
                <a:ea typeface="ＭＳ Ｐゴシック" panose="020B0600070205080204" pitchFamily="34" charset="-128"/>
              </a:rPr>
              <a:t>Khae</a:t>
            </a:r>
            <a:r>
              <a:rPr lang="en-US" altLang="en-US" dirty="0" smtClean="0">
                <a:ea typeface="ＭＳ Ｐゴシック" panose="020B0600070205080204" pitchFamily="34" charset="-128"/>
              </a:rPr>
              <a:t> has. Try to remember who has what.” </a:t>
            </a:r>
          </a:p>
          <a:p>
            <a:pPr eaLnBrk="1" hangingPunct="1">
              <a:spcBef>
                <a:spcPct val="0"/>
              </a:spcBef>
              <a:defRPr/>
            </a:pPr>
            <a:r>
              <a:rPr lang="en-US" altLang="en-US" dirty="0" smtClean="0">
                <a:ea typeface="ＭＳ Ｐゴシック" panose="020B0600070205080204" pitchFamily="34" charset="-128"/>
              </a:rPr>
              <a:t>#1. Have a Student read the list of </a:t>
            </a:r>
            <a:r>
              <a:rPr lang="en-US" altLang="en-US" dirty="0" err="1" smtClean="0">
                <a:ea typeface="ＭＳ Ｐゴシック" panose="020B0600070205080204" pitchFamily="34" charset="-128"/>
              </a:rPr>
              <a:t>Shen’s</a:t>
            </a:r>
            <a:r>
              <a:rPr lang="en-US" altLang="en-US" dirty="0" smtClean="0">
                <a:ea typeface="ＭＳ Ｐゴシック" panose="020B0600070205080204" pitchFamily="34" charset="-128"/>
              </a:rPr>
              <a:t> objects. [A television. A wallet. A pen. An umbrella.] </a:t>
            </a:r>
          </a:p>
          <a:p>
            <a:pPr eaLnBrk="1" hangingPunct="1">
              <a:spcBef>
                <a:spcPct val="0"/>
              </a:spcBef>
              <a:defRPr/>
            </a:pPr>
            <a:r>
              <a:rPr lang="en-US" altLang="en-US" dirty="0" smtClean="0">
                <a:ea typeface="ＭＳ Ｐゴシック" panose="020B0600070205080204" pitchFamily="34" charset="-128"/>
              </a:rPr>
              <a:t>#2. Have a Student read the list of </a:t>
            </a:r>
            <a:r>
              <a:rPr lang="en-US" altLang="en-US" dirty="0" err="1" smtClean="0">
                <a:ea typeface="ＭＳ Ｐゴシック" panose="020B0600070205080204" pitchFamily="34" charset="-128"/>
              </a:rPr>
              <a:t>Khae’s</a:t>
            </a:r>
            <a:r>
              <a:rPr lang="en-US" altLang="en-US" dirty="0" smtClean="0">
                <a:ea typeface="ＭＳ Ｐゴシック" panose="020B0600070205080204" pitchFamily="34" charset="-128"/>
              </a:rPr>
              <a:t> objects. [A bag. A laptop. A book. A sandwich.]</a:t>
            </a:r>
          </a:p>
          <a:p>
            <a:pPr eaLnBrk="1" hangingPunct="1">
              <a:spcBef>
                <a:spcPct val="0"/>
              </a:spcBef>
              <a:defRPr/>
            </a:pPr>
            <a:r>
              <a:rPr lang="en-US" altLang="en-US" dirty="0" smtClean="0">
                <a:ea typeface="ＭＳ Ｐゴシック" panose="020B0600070205080204" pitchFamily="34" charset="-128"/>
              </a:rPr>
              <a:t>#3. Reveal the questions and ask the Students the first question below. [Whose is the pen? Who do I give it to?]</a:t>
            </a:r>
          </a:p>
          <a:p>
            <a:pPr eaLnBrk="1" hangingPunct="1">
              <a:spcBef>
                <a:spcPct val="0"/>
              </a:spcBef>
              <a:defRPr/>
            </a:pPr>
            <a:r>
              <a:rPr lang="en-US" altLang="en-US" dirty="0" smtClean="0">
                <a:ea typeface="ＭＳ Ｐゴシック" panose="020B0600070205080204" pitchFamily="34" charset="-128"/>
              </a:rPr>
              <a:t>#4. Encourage the Students to answer. </a:t>
            </a:r>
          </a:p>
          <a:p>
            <a:pPr eaLnBrk="1" hangingPunct="1">
              <a:spcBef>
                <a:spcPct val="0"/>
              </a:spcBef>
              <a:defRPr/>
            </a:pPr>
            <a:r>
              <a:rPr lang="en-US" altLang="en-US" dirty="0" smtClean="0">
                <a:ea typeface="ＭＳ Ｐゴシック" panose="020B0600070205080204" pitchFamily="34" charset="-128"/>
              </a:rPr>
              <a:t>#5. Reveal the answers. [It’s hers. Give it to her.]</a:t>
            </a:r>
          </a:p>
          <a:p>
            <a:pPr eaLnBrk="1" hangingPunct="1">
              <a:spcBef>
                <a:spcPct val="0"/>
              </a:spcBef>
              <a:defRPr/>
            </a:pPr>
            <a:r>
              <a:rPr lang="en-US" altLang="en-US" dirty="0" smtClean="0">
                <a:ea typeface="ＭＳ Ｐゴシック" panose="020B0600070205080204" pitchFamily="34" charset="-128"/>
              </a:rPr>
              <a:t>#6. Remove the previous answers and ask the Students questions for the wallet, sandwich, umbrella, bag, television, book, laptop. For example,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	Teacher: Whose is the wallet? Who do I give it to?</a:t>
            </a:r>
          </a:p>
          <a:p>
            <a:pPr eaLnBrk="1" hangingPunct="1">
              <a:spcBef>
                <a:spcPct val="0"/>
              </a:spcBef>
              <a:defRPr/>
            </a:pPr>
            <a:r>
              <a:rPr lang="en-US" altLang="en-US" dirty="0" smtClean="0">
                <a:ea typeface="ＭＳ Ｐゴシック" panose="020B0600070205080204" pitchFamily="34" charset="-128"/>
              </a:rPr>
              <a:t>	Student: It’s his. Give it to him.</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ANSWER KEY</a:t>
            </a:r>
          </a:p>
          <a:p>
            <a:pPr eaLnBrk="1" hangingPunct="1">
              <a:spcBef>
                <a:spcPct val="0"/>
              </a:spcBef>
              <a:buFontTx/>
              <a:buAutoNum type="arabicPeriod"/>
              <a:defRPr/>
            </a:pPr>
            <a:r>
              <a:rPr lang="en-US" altLang="en-US" dirty="0" smtClean="0">
                <a:ea typeface="ＭＳ Ｐゴシック" panose="020B0600070205080204" pitchFamily="34" charset="-128"/>
              </a:rPr>
              <a:t> (Wallet) It’s his. Give it to him.</a:t>
            </a:r>
          </a:p>
          <a:p>
            <a:pPr eaLnBrk="1" hangingPunct="1">
              <a:spcBef>
                <a:spcPct val="0"/>
              </a:spcBef>
              <a:buFontTx/>
              <a:buAutoNum type="arabicPeriod"/>
              <a:defRPr/>
            </a:pPr>
            <a:r>
              <a:rPr lang="en-US" altLang="en-US" dirty="0" smtClean="0">
                <a:ea typeface="ＭＳ Ｐゴシック" panose="020B0600070205080204" pitchFamily="34" charset="-128"/>
              </a:rPr>
              <a:t> (Sandwich) It’s hers. Give it to her.</a:t>
            </a:r>
          </a:p>
          <a:p>
            <a:pPr eaLnBrk="1" hangingPunct="1">
              <a:spcBef>
                <a:spcPct val="0"/>
              </a:spcBef>
              <a:buFontTx/>
              <a:buAutoNum type="arabicPeriod"/>
              <a:defRPr/>
            </a:pPr>
            <a:r>
              <a:rPr lang="en-US" altLang="en-US" dirty="0" smtClean="0">
                <a:ea typeface="ＭＳ Ｐゴシック" panose="020B0600070205080204" pitchFamily="34" charset="-128"/>
              </a:rPr>
              <a:t> (Umbrella) It’s his. Give it to him.</a:t>
            </a:r>
          </a:p>
          <a:p>
            <a:pPr eaLnBrk="1" hangingPunct="1">
              <a:spcBef>
                <a:spcPct val="0"/>
              </a:spcBef>
              <a:buFontTx/>
              <a:buAutoNum type="arabicPeriod"/>
              <a:defRPr/>
            </a:pPr>
            <a:r>
              <a:rPr lang="en-US" altLang="en-US" dirty="0" smtClean="0">
                <a:ea typeface="ＭＳ Ｐゴシック" panose="020B0600070205080204" pitchFamily="34" charset="-128"/>
              </a:rPr>
              <a:t> (Bag) It’s hers. Give it to her.</a:t>
            </a:r>
          </a:p>
          <a:p>
            <a:pPr eaLnBrk="1" hangingPunct="1">
              <a:spcBef>
                <a:spcPct val="0"/>
              </a:spcBef>
              <a:buFontTx/>
              <a:buAutoNum type="arabicPeriod"/>
              <a:defRPr/>
            </a:pPr>
            <a:r>
              <a:rPr lang="en-US" altLang="en-US" dirty="0" smtClean="0">
                <a:ea typeface="ＭＳ Ｐゴシック" panose="020B0600070205080204" pitchFamily="34" charset="-128"/>
              </a:rPr>
              <a:t> (Television) It’s his. Give it to him.</a:t>
            </a:r>
          </a:p>
          <a:p>
            <a:pPr eaLnBrk="1" hangingPunct="1">
              <a:spcBef>
                <a:spcPct val="0"/>
              </a:spcBef>
              <a:buFontTx/>
              <a:buAutoNum type="arabicPeriod"/>
              <a:defRPr/>
            </a:pPr>
            <a:r>
              <a:rPr lang="en-US" altLang="en-US" dirty="0" smtClean="0">
                <a:ea typeface="ＭＳ Ｐゴシック" panose="020B0600070205080204" pitchFamily="34" charset="-128"/>
              </a:rPr>
              <a:t> (Book) It’s hers. Give it to her.</a:t>
            </a:r>
          </a:p>
          <a:p>
            <a:pPr eaLnBrk="1" hangingPunct="1">
              <a:spcBef>
                <a:spcPct val="0"/>
              </a:spcBef>
              <a:buFontTx/>
              <a:buAutoNum type="arabicPeriod"/>
              <a:defRPr/>
            </a:pPr>
            <a:r>
              <a:rPr lang="en-US" altLang="en-US" dirty="0" smtClean="0">
                <a:ea typeface="ＭＳ Ｐゴシック" panose="020B0600070205080204" pitchFamily="34" charset="-128"/>
              </a:rPr>
              <a:t> (Laptop) It’s hers. Give it to her.</a:t>
            </a:r>
          </a:p>
          <a:p>
            <a:pPr eaLnBrk="1" hangingPunct="1">
              <a:spcBef>
                <a:spcPct val="0"/>
              </a:spcBef>
              <a:buFontTx/>
              <a:buAutoNum type="arabicPeriod"/>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27</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4.1 Give It Back!</a:t>
            </a:r>
          </a:p>
          <a:p>
            <a:pPr eaLnBrk="1" hangingPunct="1">
              <a:spcBef>
                <a:spcPct val="0"/>
              </a:spcBef>
              <a:defRPr/>
            </a:pPr>
            <a:r>
              <a:rPr lang="en-US" altLang="en-US" dirty="0" smtClean="0">
                <a:ea typeface="ＭＳ Ｐゴシック" panose="020B0600070205080204" pitchFamily="34" charset="-128"/>
              </a:rPr>
              <a:t>Allow three minutes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Have the Students take turns asking and answering who the item belongs to. The Student answering will respond based on the photo, and will say who to give it back to. For example,</a:t>
            </a:r>
          </a:p>
          <a:p>
            <a:pPr eaLnBrk="1" hangingPunct="1">
              <a:spcBef>
                <a:spcPct val="0"/>
              </a:spcBef>
              <a:defRPr/>
            </a:pPr>
            <a:r>
              <a:rPr lang="en-US" altLang="en-US" dirty="0" smtClean="0">
                <a:ea typeface="ＭＳ Ｐゴシック" panose="020B0600070205080204" pitchFamily="34" charset="-128"/>
              </a:rPr>
              <a:t> </a:t>
            </a:r>
          </a:p>
          <a:p>
            <a:pPr lvl="1" eaLnBrk="1" hangingPunct="1">
              <a:spcBef>
                <a:spcPct val="0"/>
              </a:spcBef>
              <a:defRPr/>
            </a:pPr>
            <a:r>
              <a:rPr lang="en-US" altLang="en-US" dirty="0" smtClean="0">
                <a:ea typeface="ＭＳ Ｐゴシック" panose="020B0600070205080204" pitchFamily="34" charset="-128"/>
              </a:rPr>
              <a:t>A: Whose pencils are these?</a:t>
            </a:r>
          </a:p>
          <a:p>
            <a:pPr lvl="1" eaLnBrk="1" hangingPunct="1">
              <a:spcBef>
                <a:spcPct val="0"/>
              </a:spcBef>
              <a:defRPr/>
            </a:pPr>
            <a:r>
              <a:rPr lang="en-GB" altLang="en-US" dirty="0" smtClean="0">
                <a:ea typeface="ＭＳ Ｐゴシック" panose="020B0600070205080204" pitchFamily="34" charset="-128"/>
              </a:rPr>
              <a:t>B: They’re his pencils. Give them back to him.</a:t>
            </a:r>
            <a:r>
              <a:rPr lang="en-US" altLang="en-US" dirty="0" smtClean="0">
                <a:ea typeface="ＭＳ Ｐゴシック" panose="020B0600070205080204" pitchFamily="34" charset="-128"/>
              </a:rPr>
              <a:t>  </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ANSWER KEY </a:t>
            </a:r>
          </a:p>
          <a:p>
            <a:pPr eaLnBrk="1" hangingPunct="1">
              <a:spcBef>
                <a:spcPct val="0"/>
              </a:spcBef>
              <a:defRPr/>
            </a:pPr>
            <a:r>
              <a:rPr lang="en-US" altLang="en-US" dirty="0" smtClean="0">
                <a:ea typeface="ＭＳ Ｐゴシック" panose="020B0600070205080204" pitchFamily="34" charset="-128"/>
              </a:rPr>
              <a:t>1. Whose pencils are these?</a:t>
            </a:r>
          </a:p>
          <a:p>
            <a:pPr eaLnBrk="1" hangingPunct="1">
              <a:spcBef>
                <a:spcPct val="0"/>
              </a:spcBef>
              <a:defRPr/>
            </a:pPr>
            <a:r>
              <a:rPr lang="en-US" altLang="en-US" dirty="0" smtClean="0">
                <a:ea typeface="ＭＳ Ｐゴシック" panose="020B0600070205080204" pitchFamily="34" charset="-128"/>
              </a:rPr>
              <a:t>	They</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re his. Give them back to him.</a:t>
            </a:r>
          </a:p>
          <a:p>
            <a:pPr eaLnBrk="1" hangingPunct="1">
              <a:spcBef>
                <a:spcPct val="0"/>
              </a:spcBef>
              <a:buFontTx/>
              <a:buAutoNum type="arabicPeriod" startAt="2"/>
              <a:defRPr/>
            </a:pPr>
            <a:r>
              <a:rPr lang="en-US" altLang="en-US" dirty="0" smtClean="0">
                <a:ea typeface="ＭＳ Ｐゴシック" panose="020B0600070205080204" pitchFamily="34" charset="-128"/>
              </a:rPr>
              <a:t> Whose car is this?</a:t>
            </a:r>
          </a:p>
          <a:p>
            <a:pPr eaLnBrk="1" hangingPunct="1">
              <a:spcBef>
                <a:spcPct val="0"/>
              </a:spcBef>
              <a:defRPr/>
            </a:pPr>
            <a:r>
              <a:rPr lang="en-US" altLang="en-US" dirty="0" smtClean="0">
                <a:ea typeface="ＭＳ Ｐゴシック" panose="020B0600070205080204" pitchFamily="34" charset="-128"/>
              </a:rPr>
              <a:t>	It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theirs. Give it back to them.</a:t>
            </a:r>
          </a:p>
          <a:p>
            <a:pPr eaLnBrk="1" hangingPunct="1">
              <a:spcBef>
                <a:spcPct val="0"/>
              </a:spcBef>
              <a:buFontTx/>
              <a:buAutoNum type="arabicPeriod" startAt="3"/>
              <a:defRPr/>
            </a:pPr>
            <a:r>
              <a:rPr lang="en-US" altLang="en-US" dirty="0" smtClean="0">
                <a:ea typeface="ＭＳ Ｐゴシック" panose="020B0600070205080204" pitchFamily="34" charset="-128"/>
              </a:rPr>
              <a:t> Whose camera is this?</a:t>
            </a:r>
          </a:p>
          <a:p>
            <a:pPr eaLnBrk="1" hangingPunct="1">
              <a:spcBef>
                <a:spcPct val="0"/>
              </a:spcBef>
              <a:defRPr/>
            </a:pPr>
            <a:r>
              <a:rPr lang="en-US" altLang="en-US" dirty="0" smtClean="0">
                <a:ea typeface="ＭＳ Ｐゴシック" panose="020B0600070205080204" pitchFamily="34" charset="-128"/>
              </a:rPr>
              <a:t>	It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his. Give it back to him.</a:t>
            </a:r>
          </a:p>
          <a:p>
            <a:pPr eaLnBrk="1" hangingPunct="1">
              <a:spcBef>
                <a:spcPct val="0"/>
              </a:spcBef>
              <a:buFontTx/>
              <a:buAutoNum type="arabicPeriod" startAt="4"/>
              <a:defRPr/>
            </a:pPr>
            <a:r>
              <a:rPr lang="en-US" altLang="en-US" dirty="0" smtClean="0">
                <a:ea typeface="ＭＳ Ｐゴシック" panose="020B0600070205080204" pitchFamily="34" charset="-128"/>
              </a:rPr>
              <a:t> Whose toothbrush is this?</a:t>
            </a:r>
          </a:p>
          <a:p>
            <a:pPr eaLnBrk="1" hangingPunct="1">
              <a:spcBef>
                <a:spcPct val="0"/>
              </a:spcBef>
              <a:defRPr/>
            </a:pPr>
            <a:r>
              <a:rPr lang="en-US" altLang="en-US" dirty="0" smtClean="0">
                <a:ea typeface="ＭＳ Ｐゴシック" panose="020B0600070205080204" pitchFamily="34" charset="-128"/>
              </a:rPr>
              <a:t>	It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hers. Give it back to her.</a:t>
            </a:r>
          </a:p>
          <a:p>
            <a:pPr eaLnBrk="1" hangingPunct="1">
              <a:spcBef>
                <a:spcPct val="0"/>
              </a:spcBef>
              <a:defRPr/>
            </a:pPr>
            <a:endParaRPr lang="en-US" altLang="ja-JP"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TEACHING TIPS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Make sure the Students use full questions and answers.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If you have a weaker group, repeat the elicitation sequence in the Context Creation slides two or three times.</a:t>
            </a:r>
          </a:p>
          <a:p>
            <a:pPr eaLnBrk="1" hangingPunct="1">
              <a:spcBef>
                <a:spcPct val="0"/>
              </a:spcBef>
              <a:defRPr/>
            </a:pPr>
            <a:endParaRPr lang="en-US" altLang="ja-JP"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28</a:t>
            </a:fld>
            <a:endParaRPr lang="en-US"/>
          </a:p>
        </p:txBody>
      </p:sp>
    </p:spTree>
    <p:extLst>
      <p:ext uri="{BB962C8B-B14F-4D97-AF65-F5344CB8AC3E}">
        <p14:creationId xmlns:p14="http://schemas.microsoft.com/office/powerpoint/2010/main" val="132733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4.1 Give It Back!</a:t>
            </a:r>
          </a:p>
          <a:p>
            <a:pPr eaLnBrk="1" hangingPunct="1">
              <a:spcBef>
                <a:spcPct val="0"/>
              </a:spcBef>
              <a:defRPr/>
            </a:pPr>
            <a:r>
              <a:rPr lang="en-US" altLang="en-US" dirty="0" smtClean="0">
                <a:ea typeface="ＭＳ Ｐゴシック" panose="020B0600070205080204" pitchFamily="34" charset="-128"/>
              </a:rPr>
              <a:t>Allow three minutes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Have the Students take turns asking and answering who the item belongs to. The Student answering will respond based on the photo, and will say who to give it back to. For example,</a:t>
            </a:r>
          </a:p>
          <a:p>
            <a:pPr eaLnBrk="1" hangingPunct="1">
              <a:spcBef>
                <a:spcPct val="0"/>
              </a:spcBef>
              <a:defRPr/>
            </a:pPr>
            <a:r>
              <a:rPr lang="en-US" altLang="en-US" dirty="0" smtClean="0">
                <a:ea typeface="ＭＳ Ｐゴシック" panose="020B0600070205080204" pitchFamily="34" charset="-128"/>
              </a:rPr>
              <a:t> </a:t>
            </a:r>
          </a:p>
          <a:p>
            <a:pPr lvl="1" eaLnBrk="1" hangingPunct="1">
              <a:spcBef>
                <a:spcPct val="0"/>
              </a:spcBef>
              <a:defRPr/>
            </a:pPr>
            <a:r>
              <a:rPr lang="en-US" altLang="en-US" dirty="0" smtClean="0">
                <a:ea typeface="ＭＳ Ｐゴシック" panose="020B0600070205080204" pitchFamily="34" charset="-128"/>
              </a:rPr>
              <a:t>A: Whose sandwich is this?</a:t>
            </a:r>
          </a:p>
          <a:p>
            <a:pPr lvl="1" eaLnBrk="1" hangingPunct="1">
              <a:spcBef>
                <a:spcPct val="0"/>
              </a:spcBef>
              <a:defRPr/>
            </a:pPr>
            <a:r>
              <a:rPr lang="en-GB" altLang="en-US" dirty="0" smtClean="0">
                <a:ea typeface="ＭＳ Ｐゴシック" panose="020B0600070205080204" pitchFamily="34" charset="-128"/>
              </a:rPr>
              <a:t>B: It’s his sandwich. Give it back to him.</a:t>
            </a:r>
            <a:r>
              <a:rPr lang="en-US" altLang="en-US" dirty="0" smtClean="0">
                <a:ea typeface="ＭＳ Ｐゴシック" panose="020B0600070205080204" pitchFamily="34" charset="-128"/>
              </a:rPr>
              <a:t>  </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ANSWER KEY </a:t>
            </a:r>
          </a:p>
          <a:p>
            <a:pPr eaLnBrk="1" hangingPunct="1">
              <a:spcBef>
                <a:spcPct val="0"/>
              </a:spcBef>
              <a:defRPr/>
            </a:pPr>
            <a:r>
              <a:rPr lang="en-US" altLang="en-US" dirty="0" smtClean="0">
                <a:ea typeface="ＭＳ Ｐゴシック" panose="020B0600070205080204" pitchFamily="34" charset="-128"/>
              </a:rPr>
              <a:t>5. Whose sandwich is this?</a:t>
            </a:r>
          </a:p>
          <a:p>
            <a:pPr eaLnBrk="1" hangingPunct="1">
              <a:spcBef>
                <a:spcPct val="0"/>
              </a:spcBef>
              <a:defRPr/>
            </a:pPr>
            <a:r>
              <a:rPr lang="en-US" altLang="en-US" dirty="0" smtClean="0">
                <a:ea typeface="ＭＳ Ｐゴシック" panose="020B0600070205080204" pitchFamily="34" charset="-128"/>
              </a:rPr>
              <a:t>	It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his. Give it back to him.</a:t>
            </a:r>
          </a:p>
          <a:p>
            <a:pPr eaLnBrk="1" hangingPunct="1">
              <a:spcBef>
                <a:spcPct val="0"/>
              </a:spcBef>
              <a:defRPr/>
            </a:pPr>
            <a:r>
              <a:rPr lang="en-US" altLang="ja-JP" dirty="0" smtClean="0">
                <a:ea typeface="ＭＳ Ｐゴシック" panose="020B0600070205080204" pitchFamily="34" charset="-128"/>
              </a:rPr>
              <a:t>6. Whose ball is this?</a:t>
            </a:r>
          </a:p>
          <a:p>
            <a:pPr eaLnBrk="1" hangingPunct="1">
              <a:spcBef>
                <a:spcPct val="0"/>
              </a:spcBef>
              <a:defRPr/>
            </a:pPr>
            <a:r>
              <a:rPr lang="en-US" altLang="ja-JP" dirty="0" smtClean="0">
                <a:ea typeface="ＭＳ Ｐゴシック" panose="020B0600070205080204" pitchFamily="34" charset="-128"/>
              </a:rPr>
              <a:t>	It’s theirs. Give it back to them.</a:t>
            </a:r>
          </a:p>
          <a:p>
            <a:pPr eaLnBrk="1" hangingPunct="1">
              <a:spcBef>
                <a:spcPct val="0"/>
              </a:spcBef>
              <a:defRPr/>
            </a:pPr>
            <a:r>
              <a:rPr lang="en-US" altLang="en-US" dirty="0" smtClean="0">
                <a:ea typeface="ＭＳ Ｐゴシック" panose="020B0600070205080204" pitchFamily="34" charset="-128"/>
              </a:rPr>
              <a:t>7. Whose computer is this?</a:t>
            </a:r>
          </a:p>
          <a:p>
            <a:pPr eaLnBrk="1" hangingPunct="1">
              <a:spcBef>
                <a:spcPct val="0"/>
              </a:spcBef>
              <a:defRPr/>
            </a:pPr>
            <a:r>
              <a:rPr lang="en-US" altLang="en-US" dirty="0" smtClean="0">
                <a:ea typeface="ＭＳ Ｐゴシック" panose="020B0600070205080204" pitchFamily="34" charset="-128"/>
              </a:rPr>
              <a:t>	It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hers. Give it back to her.</a:t>
            </a:r>
          </a:p>
          <a:p>
            <a:pPr eaLnBrk="1" hangingPunct="1">
              <a:spcBef>
                <a:spcPct val="0"/>
              </a:spcBef>
              <a:defRPr/>
            </a:pPr>
            <a:r>
              <a:rPr lang="en-US" altLang="en-US" dirty="0" smtClean="0">
                <a:ea typeface="ＭＳ Ｐゴシック" panose="020B0600070205080204" pitchFamily="34" charset="-128"/>
              </a:rPr>
              <a:t>8. Whose keys are these?</a:t>
            </a:r>
          </a:p>
          <a:p>
            <a:pPr eaLnBrk="1" hangingPunct="1">
              <a:spcBef>
                <a:spcPct val="0"/>
              </a:spcBef>
              <a:defRPr/>
            </a:pPr>
            <a:r>
              <a:rPr lang="en-US" altLang="en-US" dirty="0" smtClean="0">
                <a:ea typeface="ＭＳ Ｐゴシック" panose="020B0600070205080204" pitchFamily="34" charset="-128"/>
              </a:rPr>
              <a:t>	They</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re his. Give them back to him.</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TEACHING TIPS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Make sure the Students use full questions and answers.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If you have a weaker group, repeat the elicitation sequence in the Context Creation slides two or three times.</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29</a:t>
            </a:fld>
            <a:endParaRPr lang="en-US"/>
          </a:p>
        </p:txBody>
      </p:sp>
    </p:spTree>
    <p:extLst>
      <p:ext uri="{BB962C8B-B14F-4D97-AF65-F5344CB8AC3E}">
        <p14:creationId xmlns:p14="http://schemas.microsoft.com/office/powerpoint/2010/main" val="4221407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1.1 True or False? (5 min)</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OBJECTIVE</a:t>
            </a:r>
          </a:p>
          <a:p>
            <a:pPr marL="171450" indent="-171450" eaLnBrk="1" hangingPunct="1">
              <a:spcBef>
                <a:spcPct val="0"/>
              </a:spcBef>
              <a:buFont typeface="Arial" panose="020B0604020202020204" pitchFamily="34" charset="0"/>
              <a:buChar char="•"/>
              <a:defRPr/>
            </a:pPr>
            <a:r>
              <a:rPr lang="en-GB" altLang="en-US" dirty="0" smtClean="0">
                <a:ea typeface="ＭＳ Ｐゴシック" panose="020B0600070205080204" pitchFamily="34" charset="-128"/>
              </a:rPr>
              <a:t>To help the Students relax and start thinking in English</a:t>
            </a:r>
            <a:endParaRPr lang="en-US" altLang="en-US" dirty="0" smtClean="0">
              <a:ea typeface="ＭＳ Ｐゴシック" panose="020B0600070205080204" pitchFamily="34" charset="-128"/>
            </a:endParaRP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eaLnBrk="1" hangingPunct="1">
              <a:spcBef>
                <a:spcPct val="0"/>
              </a:spcBef>
              <a:defRPr/>
            </a:pPr>
            <a:r>
              <a:rPr lang="en-US" altLang="en-US" dirty="0" smtClean="0">
                <a:ea typeface="ＭＳ Ｐゴシック" panose="020B0600070205080204" pitchFamily="34" charset="-128"/>
              </a:rPr>
              <a:t>#1. Have a Student read the statement and question. [</a:t>
            </a:r>
            <a:r>
              <a:rPr lang="en-US" altLang="en-US" dirty="0" err="1" smtClean="0">
                <a:ea typeface="ＭＳ Ｐゴシック" panose="020B0600070205080204" pitchFamily="34" charset="-128"/>
              </a:rPr>
              <a:t>Khae</a:t>
            </a:r>
            <a:r>
              <a:rPr lang="en-US" altLang="en-US" dirty="0" smtClean="0">
                <a:ea typeface="ＭＳ Ｐゴシック" panose="020B0600070205080204" pitchFamily="34" charset="-128"/>
              </a:rPr>
              <a:t> is from India. True or false?]</a:t>
            </a:r>
          </a:p>
          <a:p>
            <a:pPr eaLnBrk="1" hangingPunct="1">
              <a:spcBef>
                <a:spcPct val="0"/>
              </a:spcBef>
              <a:defRPr/>
            </a:pPr>
            <a:r>
              <a:rPr lang="en-US" altLang="en-US" dirty="0" smtClean="0">
                <a:ea typeface="ＭＳ Ｐゴシック" panose="020B0600070205080204" pitchFamily="34" charset="-128"/>
              </a:rPr>
              <a:t>#2. Encourage a Student to answer.</a:t>
            </a:r>
          </a:p>
          <a:p>
            <a:pPr eaLnBrk="1" hangingPunct="1">
              <a:spcBef>
                <a:spcPct val="0"/>
              </a:spcBef>
              <a:defRPr/>
            </a:pPr>
            <a:r>
              <a:rPr lang="en-US" altLang="en-US" dirty="0" smtClean="0">
                <a:ea typeface="ＭＳ Ｐゴシック" panose="020B0600070205080204" pitchFamily="34" charset="-128"/>
              </a:rPr>
              <a:t>#3. Reveal the answer. [False. She</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from Thailand.]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Ask the Students, </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What about you? Are you from India?</a:t>
            </a:r>
            <a:r>
              <a:rPr lang="ja-JP" altLang="en-US" dirty="0" smtClean="0">
                <a:ea typeface="ＭＳ Ｐゴシック" panose="020B0600070205080204" pitchFamily="34" charset="-128"/>
              </a:rPr>
              <a:t>”</a:t>
            </a:r>
            <a:endParaRPr lang="en-US" altLang="ja-JP" dirty="0" smtClean="0">
              <a:ea typeface="ＭＳ Ｐゴシック" panose="020B0600070205080204" pitchFamily="34" charset="-128"/>
            </a:endParaRP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Encourage the Students to respond.</a:t>
            </a:r>
          </a:p>
          <a:p>
            <a:pPr eaLnBrk="1" hangingPunct="1">
              <a:spcBef>
                <a:spcPct val="0"/>
              </a:spcBef>
              <a:defRPr/>
            </a:pPr>
            <a:r>
              <a:rPr lang="en-US" altLang="en-US" dirty="0" smtClean="0">
                <a:ea typeface="ＭＳ Ｐゴシック" panose="020B0600070205080204" pitchFamily="34" charset="-128"/>
              </a:rPr>
              <a:t>#4. Have a Student read the next statement and question. [</a:t>
            </a:r>
            <a:r>
              <a:rPr lang="en-US" altLang="en-US" dirty="0" err="1" smtClean="0">
                <a:ea typeface="ＭＳ Ｐゴシック" panose="020B0600070205080204" pitchFamily="34" charset="-128"/>
              </a:rPr>
              <a:t>Khae</a:t>
            </a:r>
            <a:r>
              <a:rPr lang="en-US" altLang="en-US" dirty="0" smtClean="0">
                <a:ea typeface="ＭＳ Ｐゴシック" panose="020B0600070205080204" pitchFamily="34" charset="-128"/>
              </a:rPr>
              <a:t> speaks Hindi. True or false?]</a:t>
            </a:r>
          </a:p>
          <a:p>
            <a:pPr eaLnBrk="1" hangingPunct="1">
              <a:spcBef>
                <a:spcPct val="0"/>
              </a:spcBef>
              <a:defRPr/>
            </a:pPr>
            <a:r>
              <a:rPr lang="en-US" altLang="en-US" dirty="0" smtClean="0">
                <a:ea typeface="ＭＳ Ｐゴシック" panose="020B0600070205080204" pitchFamily="34" charset="-128"/>
              </a:rPr>
              <a:t>#5. Encourage a Student to answer.</a:t>
            </a:r>
          </a:p>
          <a:p>
            <a:pPr eaLnBrk="1" hangingPunct="1">
              <a:spcBef>
                <a:spcPct val="0"/>
              </a:spcBef>
              <a:defRPr/>
            </a:pPr>
            <a:r>
              <a:rPr lang="en-US" altLang="en-US" dirty="0" smtClean="0">
                <a:ea typeface="ＭＳ Ｐゴシック" panose="020B0600070205080204" pitchFamily="34" charset="-128"/>
              </a:rPr>
              <a:t>#6. Reveal the answer. [False. She speaks English and Thai.]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Ask the Students, </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What about you? Do you speak Hindi?</a:t>
            </a:r>
            <a:r>
              <a:rPr lang="ja-JP" altLang="en-US" dirty="0" smtClean="0">
                <a:ea typeface="ＭＳ Ｐゴシック" panose="020B0600070205080204" pitchFamily="34" charset="-128"/>
              </a:rPr>
              <a:t>”</a:t>
            </a:r>
            <a:endParaRPr lang="en-US" altLang="ja-JP" dirty="0" smtClean="0">
              <a:ea typeface="ＭＳ Ｐゴシック" panose="020B0600070205080204" pitchFamily="34" charset="-128"/>
            </a:endParaRP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Encourage the Students to respond.</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pPr>
            <a:endParaRPr lang="en-US" altLang="en-US"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3</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altLang="en-US" dirty="0" smtClean="0">
                <a:ea typeface="ＭＳ Ｐゴシック" pitchFamily="34" charset="-128"/>
              </a:rPr>
              <a:t>4.1 </a:t>
            </a:r>
            <a:r>
              <a:rPr lang="en-GB" altLang="en-US" dirty="0" smtClean="0">
                <a:ea typeface="ＭＳ Ｐゴシック" pitchFamily="34" charset="-128"/>
              </a:rPr>
              <a:t>Give It Back!</a:t>
            </a:r>
            <a:endParaRPr lang="en-US" altLang="en-US" dirty="0" smtClean="0">
              <a:ea typeface="ＭＳ Ｐゴシック" pitchFamily="34" charset="-128"/>
            </a:endParaRPr>
          </a:p>
          <a:p>
            <a:pPr eaLnBrk="1" hangingPunct="1">
              <a:spcBef>
                <a:spcPct val="0"/>
              </a:spcBef>
            </a:pPr>
            <a:endParaRPr lang="en-US" altLang="en-US" dirty="0" smtClean="0">
              <a:ea typeface="ＭＳ Ｐゴシック" pitchFamily="34" charset="-128"/>
            </a:endParaRPr>
          </a:p>
          <a:p>
            <a:pPr eaLnBrk="1" hangingPunct="1"/>
            <a:r>
              <a:rPr lang="en-US" altLang="en-US" dirty="0" smtClean="0">
                <a:ea typeface="ＭＳ Ｐゴシック" pitchFamily="34" charset="-128"/>
              </a:rPr>
              <a:t>FEEDBACK</a:t>
            </a:r>
          </a:p>
          <a:p>
            <a:pPr eaLnBrk="1" hangingPunct="1">
              <a:buFontTx/>
              <a:buChar char="•"/>
            </a:pPr>
            <a:r>
              <a:rPr lang="en-US" altLang="en-US" dirty="0" smtClean="0">
                <a:ea typeface="ＭＳ Ｐゴシック" pitchFamily="34" charset="-128"/>
              </a:rPr>
              <a:t> Quickly give the Students feedback on the target language they just practiced.</a:t>
            </a:r>
          </a:p>
          <a:p>
            <a:pPr eaLnBrk="1" hangingPunct="1">
              <a:spcBef>
                <a:spcPct val="0"/>
              </a:spcBef>
              <a:buFontTx/>
              <a:buChar char="•"/>
            </a:pPr>
            <a:r>
              <a:rPr lang="en-US" altLang="en-US" dirty="0" smtClean="0">
                <a:ea typeface="ＭＳ Ｐゴシック" pitchFamily="34" charset="-128"/>
              </a:rPr>
              <a:t> If you have a full class, focus on just a couple points each (i.e. their greatest strength and what they need to work on).</a:t>
            </a:r>
          </a:p>
          <a:p>
            <a:pPr eaLnBrk="1" hangingPunct="1">
              <a:buFontTx/>
              <a:buChar char="•"/>
            </a:pPr>
            <a:r>
              <a:rPr lang="en-US" altLang="en-US" dirty="0" smtClean="0">
                <a:ea typeface="ＭＳ Ｐゴシック" pitchFamily="34" charset="-128"/>
              </a:rPr>
              <a:t> Remind them of other resources they can take advantage of to improve their English:</a:t>
            </a:r>
          </a:p>
          <a:p>
            <a:pPr marL="628650" lvl="1" indent="-171450" eaLnBrk="1" hangingPunct="1">
              <a:buFontTx/>
              <a:buChar char="•"/>
            </a:pPr>
            <a:r>
              <a:rPr lang="en-US" altLang="en-US" dirty="0" smtClean="0">
                <a:ea typeface="ＭＳ Ｐゴシック" pitchFamily="34" charset="-128"/>
              </a:rPr>
              <a:t>Go to Wall Street World to practice grammar and vocabulary.</a:t>
            </a:r>
          </a:p>
          <a:p>
            <a:pPr marL="628650" lvl="1" indent="-171450" eaLnBrk="1" hangingPunct="1">
              <a:buFontTx/>
              <a:buChar char="•"/>
            </a:pPr>
            <a:r>
              <a:rPr lang="en-US" altLang="en-US" dirty="0" smtClean="0">
                <a:ea typeface="ＭＳ Ｐゴシック" pitchFamily="34" charset="-128"/>
              </a:rPr>
              <a:t>Review the Student Manual or Digital Book to study grammar and vocabulary.</a:t>
            </a:r>
          </a:p>
          <a:p>
            <a:pPr marL="628650" lvl="1" indent="-171450" eaLnBrk="1" hangingPunct="1">
              <a:buFontTx/>
              <a:buChar char="•"/>
            </a:pPr>
            <a:r>
              <a:rPr lang="en-US" altLang="en-US" dirty="0" smtClean="0">
                <a:ea typeface="ＭＳ Ｐゴシック" pitchFamily="34" charset="-128"/>
              </a:rPr>
              <a:t>Attend Complementary Classes to practice using grammar and vocabulary.</a:t>
            </a:r>
          </a:p>
          <a:p>
            <a:pPr marL="628650" lvl="1" indent="-171450" eaLnBrk="1" hangingPunct="1">
              <a:buFontTx/>
              <a:buChar char="•"/>
            </a:pPr>
            <a:r>
              <a:rPr lang="en-US" altLang="en-US" dirty="0" smtClean="0">
                <a:ea typeface="ＭＳ Ｐゴシック" pitchFamily="34" charset="-128"/>
              </a:rPr>
              <a:t>Join Social Clubs to practice speaking skills.</a:t>
            </a:r>
          </a:p>
          <a:p>
            <a:pPr eaLnBrk="1" hangingPunct="1">
              <a:spcBef>
                <a:spcPct val="0"/>
              </a:spcBef>
            </a:pPr>
            <a:endParaRPr lang="en-US" altLang="en-US" dirty="0" smtClean="0">
              <a:ea typeface="ＭＳ Ｐゴシック"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30</a:t>
            </a:fld>
            <a:endParaRPr lang="en-US"/>
          </a:p>
        </p:txBody>
      </p:sp>
    </p:spTree>
    <p:extLst>
      <p:ext uri="{BB962C8B-B14F-4D97-AF65-F5344CB8AC3E}">
        <p14:creationId xmlns:p14="http://schemas.microsoft.com/office/powerpoint/2010/main" val="22066195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4.2 At the Doctor</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(10 min)</a:t>
            </a:r>
          </a:p>
          <a:p>
            <a:pPr eaLnBrk="1" hangingPunct="1">
              <a:spcBef>
                <a:spcPct val="0"/>
              </a:spcBef>
              <a:defRPr/>
            </a:pPr>
            <a:r>
              <a:rPr lang="en-US" altLang="en-US" dirty="0" smtClean="0">
                <a:ea typeface="ＭＳ Ｐゴシック" panose="020B0600070205080204" pitchFamily="34" charset="-128"/>
              </a:rPr>
              <a:t>Allow two minutes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OBJECTIVES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Can name some very common ailments </a:t>
            </a:r>
            <a:r>
              <a:rPr lang="en-US" altLang="en-US" i="1" dirty="0" smtClean="0">
                <a:ea typeface="ＭＳ Ｐゴシック" panose="020B0600070205080204" pitchFamily="34" charset="-128"/>
              </a:rPr>
              <a:t>(flu; headache; hurt; ill)</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Can name very basic parts of the body </a:t>
            </a:r>
            <a:r>
              <a:rPr lang="en-US" altLang="en-US" i="1" dirty="0" smtClean="0">
                <a:ea typeface="ＭＳ Ｐゴシック" panose="020B0600070205080204" pitchFamily="34" charset="-128"/>
              </a:rPr>
              <a:t>(back; head; leg; nose)</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Can use brief everyday expressions to describe wants and needs, and request information </a:t>
            </a:r>
            <a:r>
              <a:rPr lang="en-US" altLang="en-US" i="1" dirty="0" smtClean="0">
                <a:ea typeface="ＭＳ Ｐゴシック" panose="020B0600070205080204" pitchFamily="34" charset="-128"/>
              </a:rPr>
              <a:t>(I don</a:t>
            </a:r>
            <a:r>
              <a:rPr lang="ja-JP" altLang="en-US" i="1" dirty="0" smtClean="0">
                <a:ea typeface="ＭＳ Ｐゴシック" panose="020B0600070205080204" pitchFamily="34" charset="-128"/>
              </a:rPr>
              <a:t>’</a:t>
            </a:r>
            <a:r>
              <a:rPr lang="en-US" altLang="ja-JP" i="1" dirty="0" smtClean="0">
                <a:ea typeface="ＭＳ Ｐゴシック" panose="020B0600070205080204" pitchFamily="34" charset="-128"/>
              </a:rPr>
              <a:t>t need an agent, but I want an agent.)</a:t>
            </a:r>
            <a:endParaRPr lang="it-IT" altLang="en-US" dirty="0" smtClean="0">
              <a:ea typeface="ＭＳ Ｐゴシック" panose="020B0600070205080204" pitchFamily="34" charset="-128"/>
            </a:endParaRPr>
          </a:p>
          <a:p>
            <a:pPr eaLnBrk="1" hangingPunct="1">
              <a:spcBef>
                <a:spcPct val="0"/>
              </a:spcBef>
              <a:defRPr/>
            </a:pPr>
            <a:endParaRPr lang="en-US" altLang="en-US" b="1"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 </a:t>
            </a:r>
          </a:p>
          <a:p>
            <a:pPr eaLnBrk="1" hangingPunct="1">
              <a:spcBef>
                <a:spcPct val="0"/>
              </a:spcBef>
              <a:defRPr/>
            </a:pPr>
            <a:r>
              <a:rPr lang="en-US" altLang="en-US" dirty="0" smtClean="0">
                <a:ea typeface="ＭＳ Ｐゴシック" panose="020B0600070205080204" pitchFamily="34" charset="-128"/>
              </a:rPr>
              <a:t>#1. Have a Student read the question. [</a:t>
            </a:r>
            <a:r>
              <a:rPr lang="en-GB" altLang="en-US" dirty="0" smtClean="0">
                <a:ea typeface="ＭＳ Ｐゴシック" panose="020B0600070205080204" pitchFamily="34" charset="-128"/>
              </a:rPr>
              <a:t>What problem does he have?]</a:t>
            </a:r>
            <a:r>
              <a:rPr lang="en-US" altLang="en-US" dirty="0" smtClean="0">
                <a:ea typeface="ＭＳ Ｐゴシック" panose="020B0600070205080204" pitchFamily="34" charset="-128"/>
              </a:rPr>
              <a:t> </a:t>
            </a:r>
          </a:p>
          <a:p>
            <a:pPr eaLnBrk="1" hangingPunct="1">
              <a:spcBef>
                <a:spcPct val="0"/>
              </a:spcBef>
              <a:defRPr/>
            </a:pPr>
            <a:r>
              <a:rPr lang="en-US" altLang="en-US" dirty="0" smtClean="0">
                <a:ea typeface="ＭＳ Ｐゴシック" panose="020B0600070205080204" pitchFamily="34" charset="-128"/>
              </a:rPr>
              <a:t>#2. Encourage the Students to answer.</a:t>
            </a:r>
          </a:p>
          <a:p>
            <a:pPr eaLnBrk="1" hangingPunct="1">
              <a:spcBef>
                <a:spcPct val="0"/>
              </a:spcBef>
              <a:defRPr/>
            </a:pPr>
            <a:r>
              <a:rPr lang="en-US" altLang="en-US" dirty="0" smtClean="0">
                <a:ea typeface="ＭＳ Ｐゴシック" panose="020B0600070205080204" pitchFamily="34" charset="-128"/>
              </a:rPr>
              <a:t>#3. Reveal the answer. [</a:t>
            </a:r>
            <a:r>
              <a:rPr lang="en-GB" altLang="en-US" dirty="0" smtClean="0">
                <a:ea typeface="ＭＳ Ｐゴシック" panose="020B0600070205080204" pitchFamily="34" charset="-128"/>
              </a:rPr>
              <a:t>His foot hurts.</a:t>
            </a:r>
            <a:r>
              <a:rPr lang="en-US" altLang="en-US" dirty="0" smtClean="0">
                <a:ea typeface="ＭＳ Ｐゴシック" panose="020B0600070205080204" pitchFamily="34" charset="-128"/>
              </a:rPr>
              <a:t>]</a:t>
            </a:r>
          </a:p>
          <a:p>
            <a:pPr eaLnBrk="1" hangingPunct="1">
              <a:spcBef>
                <a:spcPct val="0"/>
              </a:spcBef>
              <a:defRPr/>
            </a:pPr>
            <a:r>
              <a:rPr lang="en-US" altLang="en-US" dirty="0" smtClean="0">
                <a:ea typeface="ＭＳ Ｐゴシック" panose="020B0600070205080204" pitchFamily="34" charset="-128"/>
              </a:rPr>
              <a:t>#4. Have a Student read the question. [</a:t>
            </a:r>
            <a:r>
              <a:rPr lang="en-GB" altLang="en-US" dirty="0" smtClean="0">
                <a:ea typeface="ＭＳ Ｐゴシック" panose="020B0600070205080204" pitchFamily="34" charset="-128"/>
              </a:rPr>
              <a:t>What does he need to do?]</a:t>
            </a:r>
            <a:r>
              <a:rPr lang="en-US" altLang="en-US" dirty="0" smtClean="0">
                <a:ea typeface="ＭＳ Ｐゴシック" panose="020B0600070205080204" pitchFamily="34" charset="-128"/>
              </a:rPr>
              <a:t> </a:t>
            </a:r>
          </a:p>
          <a:p>
            <a:pPr eaLnBrk="1" hangingPunct="1">
              <a:spcBef>
                <a:spcPct val="0"/>
              </a:spcBef>
              <a:defRPr/>
            </a:pPr>
            <a:r>
              <a:rPr lang="en-US" altLang="en-US" dirty="0" smtClean="0">
                <a:ea typeface="ＭＳ Ｐゴシック" panose="020B0600070205080204" pitchFamily="34" charset="-128"/>
              </a:rPr>
              <a:t>#5. Encourage the Students to offer suggestions.</a:t>
            </a:r>
          </a:p>
          <a:p>
            <a:pPr eaLnBrk="1" hangingPunct="1">
              <a:spcBef>
                <a:spcPct val="0"/>
              </a:spcBef>
              <a:defRPr/>
            </a:pPr>
            <a:r>
              <a:rPr lang="en-US" altLang="en-US" dirty="0" smtClean="0">
                <a:ea typeface="ＭＳ Ｐゴシック" panose="020B0600070205080204" pitchFamily="34" charset="-128"/>
              </a:rPr>
              <a:t>#6. Reveal the possible answer. [</a:t>
            </a:r>
            <a:r>
              <a:rPr lang="en-GB" altLang="en-US" dirty="0" smtClean="0">
                <a:ea typeface="ＭＳ Ｐゴシック" panose="020B0600070205080204" pitchFamily="34" charset="-128"/>
              </a:rPr>
              <a:t>He needs to see a doctor.</a:t>
            </a:r>
            <a:r>
              <a:rPr lang="en-US" altLang="en-US" dirty="0" smtClean="0">
                <a:ea typeface="ＭＳ Ｐゴシック" panose="020B0600070205080204" pitchFamily="34" charset="-128"/>
              </a:rPr>
              <a:t>]</a:t>
            </a:r>
          </a:p>
          <a:p>
            <a:pPr eaLnBrk="1" hangingPunct="1">
              <a:defRPr/>
            </a:pPr>
            <a:endParaRPr lang="en-US" altLang="en-US" dirty="0" smtClean="0">
              <a:ea typeface="ＭＳ Ｐゴシック" panose="020B0600070205080204" pitchFamily="34" charset="-128"/>
            </a:endParaRPr>
          </a:p>
          <a:p>
            <a:pPr eaLnBrk="1" hangingPunct="1">
              <a:defRPr/>
            </a:pPr>
            <a:r>
              <a:rPr lang="en-US" altLang="en-US" dirty="0" smtClean="0">
                <a:ea typeface="ＭＳ Ｐゴシック" panose="020B0600070205080204" pitchFamily="34" charset="-128"/>
              </a:rPr>
              <a:t>TEACHING TIPS</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Brainstorm/Elicit a variety of the target language, which will be used and assessed during the practice.</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Elicit from each Student.</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It helps to board elicited language.</a:t>
            </a:r>
          </a:p>
          <a:p>
            <a:pPr marL="171450" indent="-171450" eaLnBrk="1" hangingPunct="1">
              <a:spcBef>
                <a:spcPct val="0"/>
              </a:spcBef>
              <a:buFont typeface="Arial" panose="020B0604020202020204" pitchFamily="34" charset="0"/>
              <a:buChar char="•"/>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31</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4.2 At the Doctor</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a:t>
            </a:r>
          </a:p>
          <a:p>
            <a:pPr eaLnBrk="1" hangingPunct="1">
              <a:spcBef>
                <a:spcPct val="0"/>
              </a:spcBef>
              <a:defRPr/>
            </a:pPr>
            <a:r>
              <a:rPr lang="en-US" altLang="en-US" dirty="0" smtClean="0">
                <a:ea typeface="ＭＳ Ｐゴシック" panose="020B0600070205080204" pitchFamily="34" charset="-128"/>
              </a:rPr>
              <a:t>Allow four minutes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Draw the Students</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 attention to the image and to the question at the top of the screen and have one of them read it. [What is wrong with these people?]</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The Students must take turns making sentences to describe what is wrong with each patient, for example,</a:t>
            </a:r>
          </a:p>
          <a:p>
            <a:pPr marL="171450" indent="-171450" eaLnBrk="1" hangingPunct="1">
              <a:spcBef>
                <a:spcPct val="0"/>
              </a:spcBef>
              <a:buFont typeface="Arial" panose="020B0604020202020204" pitchFamily="34" charset="0"/>
              <a:buChar char="•"/>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	A: She has a cold.</a:t>
            </a:r>
          </a:p>
          <a:p>
            <a:pPr eaLnBrk="1" hangingPunct="1">
              <a:spcBef>
                <a:spcPct val="0"/>
              </a:spcBef>
              <a:defRPr/>
            </a:pPr>
            <a:r>
              <a:rPr lang="en-US" altLang="en-US" dirty="0" smtClean="0">
                <a:ea typeface="ＭＳ Ｐゴシック" panose="020B0600070205080204" pitchFamily="34" charset="-128"/>
              </a:rPr>
              <a:t>	B: His leg hurts.</a:t>
            </a:r>
          </a:p>
          <a:p>
            <a:pPr eaLnBrk="1" hangingPunct="1">
              <a:spcBef>
                <a:spcPct val="0"/>
              </a:spcBef>
              <a:defRPr/>
            </a:pPr>
            <a:r>
              <a:rPr lang="en-US" altLang="en-US" dirty="0" smtClean="0">
                <a:ea typeface="ＭＳ Ｐゴシック" panose="020B0600070205080204" pitchFamily="34" charset="-128"/>
              </a:rPr>
              <a:t>	A: She has a headache</a:t>
            </a:r>
          </a:p>
          <a:p>
            <a:pPr eaLnBrk="1" hangingPunct="1">
              <a:spcBef>
                <a:spcPct val="0"/>
              </a:spcBef>
              <a:defRPr/>
            </a:pPr>
            <a:r>
              <a:rPr lang="en-US" altLang="en-US" dirty="0" smtClean="0">
                <a:ea typeface="ＭＳ Ｐゴシック" panose="020B0600070205080204" pitchFamily="34" charset="-128"/>
              </a:rPr>
              <a:t>	…</a:t>
            </a:r>
          </a:p>
          <a:p>
            <a:pPr eaLnBrk="1" hangingPunct="1">
              <a:spcBef>
                <a:spcPct val="0"/>
              </a:spcBef>
              <a:defRPr/>
            </a:pPr>
            <a:r>
              <a:rPr lang="en-US" altLang="en-US" dirty="0" smtClean="0">
                <a:ea typeface="ＭＳ Ｐゴシック" panose="020B0600070205080204" pitchFamily="34" charset="-128"/>
              </a:rPr>
              <a:t>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Allow time for the Students to talk, then ask, </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What do they need to do?</a:t>
            </a:r>
            <a:r>
              <a:rPr lang="ja-JP" altLang="en-US" dirty="0" smtClean="0">
                <a:ea typeface="ＭＳ Ｐゴシック" panose="020B0600070205080204" pitchFamily="34" charset="-128"/>
              </a:rPr>
              <a:t>”</a:t>
            </a:r>
            <a:endParaRPr lang="en-US" altLang="ja-JP" dirty="0" smtClean="0">
              <a:ea typeface="ＭＳ Ｐゴシック" panose="020B0600070205080204" pitchFamily="34" charset="-128"/>
            </a:endParaRP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Elicit suggestions, for example,</a:t>
            </a:r>
          </a:p>
          <a:p>
            <a:pPr eaLnBrk="1" hangingPunct="1">
              <a:spcBef>
                <a:spcPct val="0"/>
              </a:spcBef>
              <a:defRPr/>
            </a:pPr>
            <a:r>
              <a:rPr lang="en-US" altLang="en-US" dirty="0" smtClean="0">
                <a:ea typeface="ＭＳ Ｐゴシック" panose="020B0600070205080204" pitchFamily="34" charset="-128"/>
              </a:rPr>
              <a:t> </a:t>
            </a:r>
          </a:p>
          <a:p>
            <a:pPr eaLnBrk="1" hangingPunct="1">
              <a:spcBef>
                <a:spcPct val="0"/>
              </a:spcBef>
              <a:defRPr/>
            </a:pPr>
            <a:r>
              <a:rPr lang="en-US" altLang="en-US" dirty="0" smtClean="0">
                <a:ea typeface="ＭＳ Ｐゴシック" panose="020B0600070205080204" pitchFamily="34" charset="-128"/>
              </a:rPr>
              <a:t>	She needs to eat some chicken soup.</a:t>
            </a:r>
          </a:p>
          <a:p>
            <a:pPr eaLnBrk="1" hangingPunct="1">
              <a:spcBef>
                <a:spcPct val="0"/>
              </a:spcBef>
              <a:defRPr/>
            </a:pPr>
            <a:r>
              <a:rPr lang="en-GB" altLang="en-US" dirty="0" smtClean="0">
                <a:ea typeface="ＭＳ Ｐゴシック" panose="020B0600070205080204" pitchFamily="34" charset="-128"/>
              </a:rPr>
              <a:t>	He needs to stay in bed/lay down.</a:t>
            </a:r>
            <a:r>
              <a:rPr lang="en-US" altLang="en-US" dirty="0" smtClean="0">
                <a:ea typeface="ＭＳ Ｐゴシック" panose="020B0600070205080204" pitchFamily="34" charset="-128"/>
              </a:rPr>
              <a:t> </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32</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4.2 At the Doctor</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a:t>
            </a:r>
          </a:p>
          <a:p>
            <a:pPr eaLnBrk="1" hangingPunct="1">
              <a:spcBef>
                <a:spcPct val="0"/>
              </a:spcBef>
              <a:defRPr/>
            </a:pPr>
            <a:r>
              <a:rPr lang="en-US" altLang="en-US" dirty="0" smtClean="0">
                <a:ea typeface="ＭＳ Ｐゴシック" panose="020B0600070205080204" pitchFamily="34" charset="-128"/>
              </a:rPr>
              <a:t>Allow two minutes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Put the Students into A/B and C/D pairs.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Have the A/B pair of Students complete the dialog using their own ideas. Assign Student A to be a doctor, and Student B to be a patient. For example,</a:t>
            </a:r>
          </a:p>
          <a:p>
            <a:pPr eaLnBrk="1" hangingPunct="1">
              <a:spcBef>
                <a:spcPct val="0"/>
              </a:spcBef>
              <a:defRPr/>
            </a:pPr>
            <a:endParaRPr lang="en-US" altLang="en-US" dirty="0" smtClean="0">
              <a:ea typeface="ＭＳ Ｐゴシック" panose="020B0600070205080204" pitchFamily="34" charset="-128"/>
            </a:endParaRPr>
          </a:p>
          <a:p>
            <a:pPr lvl="1" eaLnBrk="1" hangingPunct="1">
              <a:spcBef>
                <a:spcPct val="0"/>
              </a:spcBef>
              <a:defRPr/>
            </a:pPr>
            <a:r>
              <a:rPr lang="en-US" altLang="en-US" dirty="0" smtClean="0">
                <a:ea typeface="ＭＳ Ｐゴシック" panose="020B0600070205080204" pitchFamily="34" charset="-128"/>
              </a:rPr>
              <a:t>A: Hello, doctor.</a:t>
            </a:r>
          </a:p>
          <a:p>
            <a:pPr lvl="1" eaLnBrk="1" hangingPunct="1">
              <a:spcBef>
                <a:spcPct val="0"/>
              </a:spcBef>
              <a:defRPr/>
            </a:pPr>
            <a:r>
              <a:rPr lang="en-US" altLang="en-US" dirty="0" smtClean="0">
                <a:ea typeface="ＭＳ Ｐゴシック" panose="020B0600070205080204" pitchFamily="34" charset="-128"/>
              </a:rPr>
              <a:t>B: Hello. What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wrong?</a:t>
            </a:r>
          </a:p>
          <a:p>
            <a:pPr lvl="1" eaLnBrk="1" hangingPunct="1">
              <a:spcBef>
                <a:spcPct val="0"/>
              </a:spcBef>
              <a:defRPr/>
            </a:pPr>
            <a:r>
              <a:rPr lang="en-US" altLang="en-US" dirty="0" smtClean="0">
                <a:ea typeface="ＭＳ Ｐゴシック" panose="020B0600070205080204" pitchFamily="34" charset="-128"/>
              </a:rPr>
              <a:t>A: My head hurts.</a:t>
            </a:r>
          </a:p>
          <a:p>
            <a:pPr lvl="1" eaLnBrk="1" hangingPunct="1">
              <a:spcBef>
                <a:spcPct val="0"/>
              </a:spcBef>
              <a:defRPr/>
            </a:pPr>
            <a:r>
              <a:rPr lang="en-US" altLang="en-US" dirty="0" smtClean="0">
                <a:ea typeface="ＭＳ Ｐゴシック" panose="020B0600070205080204" pitchFamily="34" charset="-128"/>
              </a:rPr>
              <a:t>B: You need to lie down/take something.</a:t>
            </a:r>
          </a:p>
          <a:p>
            <a:pPr lvl="1" eaLnBrk="1" hangingPunct="1">
              <a:spcBef>
                <a:spcPct val="0"/>
              </a:spcBef>
              <a:defRPr/>
            </a:pPr>
            <a:r>
              <a:rPr lang="en-US" altLang="en-US" dirty="0" smtClean="0">
                <a:ea typeface="ＭＳ Ｐゴシック" panose="020B0600070205080204" pitchFamily="34" charset="-128"/>
              </a:rPr>
              <a:t>A: OK, thank you, doctor.</a:t>
            </a:r>
          </a:p>
          <a:p>
            <a:pPr eaLnBrk="1" hangingPunct="1">
              <a:spcBef>
                <a:spcPct val="0"/>
              </a:spcBef>
              <a:defRPr/>
            </a:pPr>
            <a:r>
              <a:rPr lang="en-US" altLang="en-US" i="1" dirty="0" smtClean="0">
                <a:ea typeface="ＭＳ Ｐゴシック" panose="020B0600070205080204" pitchFamily="34" charset="-128"/>
              </a:rPr>
              <a:t> </a:t>
            </a:r>
            <a:endParaRPr lang="en-US" altLang="en-US" dirty="0" smtClean="0">
              <a:ea typeface="ＭＳ Ｐゴシック" panose="020B0600070205080204" pitchFamily="34" charset="-128"/>
            </a:endParaRP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Have the Students role-play the dialog, then change roles and repeat. </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TEACHING TIP</a:t>
            </a:r>
          </a:p>
          <a:p>
            <a:pPr eaLnBrk="1" hangingPunct="1">
              <a:spcBef>
                <a:spcPct val="0"/>
              </a:spcBef>
              <a:defRPr/>
            </a:pPr>
            <a:r>
              <a:rPr lang="en-US" altLang="en-US" dirty="0" smtClean="0">
                <a:ea typeface="ＭＳ Ｐゴシック" panose="020B0600070205080204" pitchFamily="34" charset="-128"/>
              </a:rPr>
              <a:t>Encourage the Students to use a variety of language in their dialogs.</a:t>
            </a:r>
          </a:p>
        </p:txBody>
      </p:sp>
      <p:sp>
        <p:nvSpPr>
          <p:cNvPr id="4" name="Slide Number Placeholder 3"/>
          <p:cNvSpPr>
            <a:spLocks noGrp="1"/>
          </p:cNvSpPr>
          <p:nvPr>
            <p:ph type="sldNum" sz="quarter" idx="10"/>
          </p:nvPr>
        </p:nvSpPr>
        <p:spPr/>
        <p:txBody>
          <a:bodyPr/>
          <a:lstStyle/>
          <a:p>
            <a:fld id="{30340642-D2FD-D046-87EF-349296A3D9A8}" type="slidenum">
              <a:rPr lang="en-US" smtClean="0"/>
              <a:t>33</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4.2 At the Doctor</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a:t>
            </a:r>
          </a:p>
          <a:p>
            <a:pPr eaLnBrk="1" hangingPunct="1">
              <a:spcBef>
                <a:spcPct val="0"/>
              </a:spcBef>
              <a:defRPr/>
            </a:pPr>
            <a:r>
              <a:rPr lang="en-US" altLang="en-US" dirty="0" smtClean="0">
                <a:ea typeface="ＭＳ Ｐゴシック" panose="020B0600070205080204" pitchFamily="34" charset="-128"/>
              </a:rPr>
              <a:t>Allow two minutes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Have C/D pair of Students complete the dialog using their own ideas. Assign Student C to be a doctor, and Student D to be a patient. For example,</a:t>
            </a:r>
          </a:p>
          <a:p>
            <a:pPr eaLnBrk="1" hangingPunct="1">
              <a:spcBef>
                <a:spcPct val="0"/>
              </a:spcBef>
              <a:defRPr/>
            </a:pPr>
            <a:r>
              <a:rPr lang="en-US" altLang="en-US" dirty="0" smtClean="0">
                <a:ea typeface="ＭＳ Ｐゴシック" panose="020B0600070205080204" pitchFamily="34" charset="-128"/>
              </a:rPr>
              <a:t> </a:t>
            </a:r>
          </a:p>
          <a:p>
            <a:pPr lvl="1" eaLnBrk="1" hangingPunct="1">
              <a:spcBef>
                <a:spcPct val="0"/>
              </a:spcBef>
              <a:defRPr/>
            </a:pPr>
            <a:r>
              <a:rPr lang="en-US" altLang="en-US" dirty="0" smtClean="0">
                <a:ea typeface="ＭＳ Ｐゴシック" panose="020B0600070205080204" pitchFamily="34" charset="-128"/>
              </a:rPr>
              <a:t>C: Hello, doctor.</a:t>
            </a:r>
          </a:p>
          <a:p>
            <a:pPr lvl="1" eaLnBrk="1" hangingPunct="1">
              <a:spcBef>
                <a:spcPct val="0"/>
              </a:spcBef>
              <a:defRPr/>
            </a:pPr>
            <a:r>
              <a:rPr lang="en-US" altLang="en-US" dirty="0" smtClean="0">
                <a:ea typeface="ＭＳ Ｐゴシック" panose="020B0600070205080204" pitchFamily="34" charset="-128"/>
              </a:rPr>
              <a:t>D: Hello. What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wrong?</a:t>
            </a:r>
          </a:p>
          <a:p>
            <a:pPr lvl="1" eaLnBrk="1" hangingPunct="1">
              <a:spcBef>
                <a:spcPct val="0"/>
              </a:spcBef>
              <a:defRPr/>
            </a:pPr>
            <a:r>
              <a:rPr lang="en-US" altLang="en-US" dirty="0" smtClean="0">
                <a:ea typeface="ＭＳ Ｐゴシック" panose="020B0600070205080204" pitchFamily="34" charset="-128"/>
              </a:rPr>
              <a:t>C: My leg hurts.</a:t>
            </a:r>
          </a:p>
          <a:p>
            <a:pPr lvl="1" eaLnBrk="1" hangingPunct="1">
              <a:spcBef>
                <a:spcPct val="0"/>
              </a:spcBef>
              <a:defRPr/>
            </a:pPr>
            <a:r>
              <a:rPr lang="en-US" altLang="en-US" dirty="0" smtClean="0">
                <a:ea typeface="ＭＳ Ｐゴシック" panose="020B0600070205080204" pitchFamily="34" charset="-128"/>
              </a:rPr>
              <a:t>D: You need to rest your legs</a:t>
            </a:r>
            <a:r>
              <a:rPr lang="en-US" altLang="en-US" b="1" dirty="0" smtClean="0">
                <a:ea typeface="ＭＳ Ｐゴシック" panose="020B0600070205080204" pitchFamily="34" charset="-128"/>
              </a:rPr>
              <a:t>.</a:t>
            </a:r>
            <a:endParaRPr lang="en-US" altLang="en-US" dirty="0" smtClean="0">
              <a:ea typeface="ＭＳ Ｐゴシック" panose="020B0600070205080204" pitchFamily="34" charset="-128"/>
            </a:endParaRPr>
          </a:p>
          <a:p>
            <a:pPr lvl="1" eaLnBrk="1" hangingPunct="1">
              <a:spcBef>
                <a:spcPct val="0"/>
              </a:spcBef>
              <a:defRPr/>
            </a:pPr>
            <a:r>
              <a:rPr lang="en-US" altLang="en-US" dirty="0" smtClean="0">
                <a:ea typeface="ＭＳ Ｐゴシック" panose="020B0600070205080204" pitchFamily="34" charset="-128"/>
              </a:rPr>
              <a:t>C: OK, thank you, doctor.</a:t>
            </a:r>
          </a:p>
          <a:p>
            <a:pPr eaLnBrk="1" hangingPunct="1">
              <a:spcBef>
                <a:spcPct val="0"/>
              </a:spcBef>
              <a:defRPr/>
            </a:pPr>
            <a:r>
              <a:rPr lang="en-US" altLang="en-US" i="1" dirty="0" smtClean="0">
                <a:ea typeface="ＭＳ Ｐゴシック" panose="020B0600070205080204" pitchFamily="34" charset="-128"/>
              </a:rPr>
              <a:t> </a:t>
            </a:r>
            <a:endParaRPr lang="en-US" altLang="en-US" dirty="0" smtClean="0">
              <a:ea typeface="ＭＳ Ｐゴシック" panose="020B0600070205080204" pitchFamily="34" charset="-128"/>
            </a:endParaRP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Have the Students role-play the dialog, then change roles and repeat. </a:t>
            </a:r>
          </a:p>
          <a:p>
            <a:pPr eaLnBrk="1" hangingPunct="1">
              <a:spcBef>
                <a:spcPct val="0"/>
              </a:spcBef>
              <a:buFontTx/>
              <a:buChar char="•"/>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34</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4.2 </a:t>
            </a:r>
            <a:r>
              <a:rPr lang="en-GB" altLang="en-US" dirty="0" smtClean="0">
                <a:ea typeface="ＭＳ Ｐゴシック" panose="020B0600070205080204" pitchFamily="34" charset="-128"/>
              </a:rPr>
              <a:t>At the Doctor’s</a:t>
            </a:r>
            <a:endParaRPr lang="en-US" altLang="en-US" dirty="0" smtClean="0">
              <a:ea typeface="ＭＳ Ｐゴシック" panose="020B0600070205080204" pitchFamily="34" charset="-128"/>
            </a:endParaRPr>
          </a:p>
          <a:p>
            <a:pPr eaLnBrk="1" hangingPunct="1">
              <a:defRPr/>
            </a:pPr>
            <a:endParaRPr lang="en-US" altLang="en-US" dirty="0" smtClean="0">
              <a:ea typeface="ＭＳ Ｐゴシック" panose="020B0600070205080204" pitchFamily="34" charset="-128"/>
            </a:endParaRPr>
          </a:p>
          <a:p>
            <a:pPr eaLnBrk="1" hangingPunct="1">
              <a:defRPr/>
            </a:pPr>
            <a:r>
              <a:rPr lang="en-US" altLang="en-US" dirty="0" smtClean="0">
                <a:ea typeface="ＭＳ Ｐゴシック" panose="020B0600070205080204" pitchFamily="34" charset="-128"/>
              </a:rPr>
              <a:t>FEEDBACK</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Quickly give the Students feedback on the target language they just practiced.</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If you have a full class, focus on just a couple points each (i.e. their greatest strength and what they need to work on).</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Remind them of other resources they can take advantage of to improve their English:</a:t>
            </a:r>
          </a:p>
          <a:p>
            <a:pPr marL="628650" lvl="1" indent="-171450" eaLnBrk="1" hangingPunct="1">
              <a:buFontTx/>
              <a:buChar char="•"/>
              <a:defRPr/>
            </a:pPr>
            <a:r>
              <a:rPr lang="en-US" altLang="en-US" dirty="0" smtClean="0">
                <a:ea typeface="ＭＳ Ｐゴシック" panose="020B0600070205080204" pitchFamily="34" charset="-128"/>
              </a:rPr>
              <a:t>Go to Wall Street World to practice grammar and vocabulary.</a:t>
            </a:r>
          </a:p>
          <a:p>
            <a:pPr marL="628650" lvl="1" indent="-171450" eaLnBrk="1" hangingPunct="1">
              <a:buFontTx/>
              <a:buChar char="•"/>
              <a:defRPr/>
            </a:pPr>
            <a:r>
              <a:rPr lang="en-US" altLang="en-US" dirty="0" smtClean="0">
                <a:ea typeface="ＭＳ Ｐゴシック" panose="020B0600070205080204" pitchFamily="34" charset="-128"/>
              </a:rPr>
              <a:t>Review the Student Manual or Digital Book to study grammar and vocabulary.</a:t>
            </a:r>
          </a:p>
          <a:p>
            <a:pPr marL="628650" lvl="1" indent="-171450" eaLnBrk="1" hangingPunct="1">
              <a:buFontTx/>
              <a:buChar char="•"/>
              <a:defRPr/>
            </a:pPr>
            <a:r>
              <a:rPr lang="en-US" altLang="en-US" dirty="0" smtClean="0">
                <a:ea typeface="ＭＳ Ｐゴシック" panose="020B0600070205080204" pitchFamily="34" charset="-128"/>
              </a:rPr>
              <a:t>Attend Complementary Classes to practice using grammar and vocabulary.</a:t>
            </a:r>
          </a:p>
          <a:p>
            <a:pPr marL="628650" lvl="1" indent="-171450" eaLnBrk="1" hangingPunct="1">
              <a:buFontTx/>
              <a:buChar char="•"/>
              <a:defRPr/>
            </a:pPr>
            <a:r>
              <a:rPr lang="en-US" altLang="en-US" dirty="0" smtClean="0">
                <a:ea typeface="ＭＳ Ｐゴシック" panose="020B0600070205080204" pitchFamily="34" charset="-128"/>
              </a:rPr>
              <a:t>Join Social Clubs to practice speaking skills.</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35</a:t>
            </a:fld>
            <a:endParaRPr lang="en-US"/>
          </a:p>
        </p:txBody>
      </p:sp>
    </p:spTree>
    <p:extLst>
      <p:ext uri="{BB962C8B-B14F-4D97-AF65-F5344CB8AC3E}">
        <p14:creationId xmlns:p14="http://schemas.microsoft.com/office/powerpoint/2010/main" val="22066195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altLang="en-US" dirty="0" smtClean="0">
                <a:ea typeface="ＭＳ Ｐゴシック" panose="020B0600070205080204" pitchFamily="34" charset="-128"/>
              </a:rPr>
              <a:t>OVERALL FEEDBACK (3–5 min)</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defRPr/>
            </a:pPr>
            <a:endParaRPr lang="en-US" altLang="en-US" dirty="0" smtClean="0">
              <a:ea typeface="ＭＳ Ｐゴシック" panose="020B0600070205080204" pitchFamily="34" charset="-128"/>
            </a:endParaRP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Explain to the Students that you will now be giving them an overall assessment and recommendations. Use the following prompts to help you explain the assessment:</a:t>
            </a:r>
          </a:p>
          <a:p>
            <a:pPr eaLnBrk="1" hangingPunct="1">
              <a:defRPr/>
            </a:pPr>
            <a:r>
              <a:rPr lang="en-US" altLang="en-US" dirty="0" smtClean="0">
                <a:ea typeface="ＭＳ Ｐゴシック" panose="020B0600070205080204" pitchFamily="34" charset="-128"/>
              </a:rPr>
              <a:t> </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First, you did a really good job of…</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The areas where you could use a little more practice are…</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The language points I </a:t>
            </a:r>
            <a:r>
              <a:rPr lang="en-US" altLang="en-US" dirty="0" err="1" smtClean="0">
                <a:ea typeface="ＭＳ Ｐゴシック" panose="020B0600070205080204" pitchFamily="34" charset="-128"/>
              </a:rPr>
              <a:t>didn</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t hear you use were...</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As a result, I</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d recommend that you… [continue on to Unit 17… work on (X, Y, Z ) and repeat Encounter 16].</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Do you have any questions?</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pPr>
            <a:endParaRPr lang="en-US" altLang="en-US"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36</a:t>
            </a:fld>
            <a:endParaRPr lang="en-US"/>
          </a:p>
        </p:txBody>
      </p:sp>
    </p:spTree>
    <p:extLst>
      <p:ext uri="{BB962C8B-B14F-4D97-AF65-F5344CB8AC3E}">
        <p14:creationId xmlns:p14="http://schemas.microsoft.com/office/powerpoint/2010/main" val="1559959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altLang="en-US" dirty="0" smtClean="0">
                <a:ea typeface="ＭＳ Ｐゴシック" panose="020B0600070205080204" pitchFamily="34" charset="-128"/>
              </a:rPr>
              <a:t>OVERALL FEEDBACK (3–5 min)</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defRPr/>
            </a:pPr>
            <a:endParaRPr lang="en-US" altLang="en-US" dirty="0" smtClean="0">
              <a:ea typeface="ＭＳ Ｐゴシック" panose="020B0600070205080204" pitchFamily="34" charset="-128"/>
            </a:endParaRP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Explain to the Students that you will now be giving them an overall assessment and recommendations. Use the following prompts to help you explain the assessment:</a:t>
            </a:r>
          </a:p>
          <a:p>
            <a:pPr eaLnBrk="1" hangingPunct="1">
              <a:defRPr/>
            </a:pPr>
            <a:r>
              <a:rPr lang="en-US" altLang="en-US" dirty="0" smtClean="0">
                <a:ea typeface="ＭＳ Ｐゴシック" panose="020B0600070205080204" pitchFamily="34" charset="-128"/>
              </a:rPr>
              <a:t> </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First, you did a really good job of…</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The areas where you could use a little more practice are…</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The language points I </a:t>
            </a:r>
            <a:r>
              <a:rPr lang="en-US" altLang="en-US" dirty="0" err="1" smtClean="0">
                <a:ea typeface="ＭＳ Ｐゴシック" panose="020B0600070205080204" pitchFamily="34" charset="-128"/>
              </a:rPr>
              <a:t>didn</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t hear you use were...</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As a result, I</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d recommend that you… [continue on to Unit 17… work on (X, Y, Z ) and repeat Encounter 16].</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Do you have any questions?</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pPr>
            <a:endParaRPr lang="en-US" altLang="en-US"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37</a:t>
            </a:fld>
            <a:endParaRPr lang="en-US"/>
          </a:p>
        </p:txBody>
      </p:sp>
    </p:spTree>
    <p:extLst>
      <p:ext uri="{BB962C8B-B14F-4D97-AF65-F5344CB8AC3E}">
        <p14:creationId xmlns:p14="http://schemas.microsoft.com/office/powerpoint/2010/main" val="1559959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altLang="en-US" dirty="0" smtClean="0">
                <a:ea typeface="ＭＳ Ｐゴシック" panose="020B0600070205080204" pitchFamily="34" charset="-128"/>
              </a:rPr>
              <a:t>OVERALL FEEDBACK (3–5 min)</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defRPr/>
            </a:pPr>
            <a:endParaRPr lang="en-US" altLang="en-US" dirty="0" smtClean="0">
              <a:ea typeface="ＭＳ Ｐゴシック" panose="020B0600070205080204" pitchFamily="34" charset="-128"/>
            </a:endParaRP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Explain to the Students that you will now be giving them an overall assessment and recommendations. Use the following prompts to help you explain the assessment:</a:t>
            </a:r>
          </a:p>
          <a:p>
            <a:pPr eaLnBrk="1" hangingPunct="1">
              <a:defRPr/>
            </a:pPr>
            <a:r>
              <a:rPr lang="en-US" altLang="en-US" dirty="0" smtClean="0">
                <a:ea typeface="ＭＳ Ｐゴシック" panose="020B0600070205080204" pitchFamily="34" charset="-128"/>
              </a:rPr>
              <a:t> </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First, you did a really good job of…</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The areas where you could use a little more practice are…</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The language points I </a:t>
            </a:r>
            <a:r>
              <a:rPr lang="en-US" altLang="en-US" dirty="0" err="1" smtClean="0">
                <a:ea typeface="ＭＳ Ｐゴシック" panose="020B0600070205080204" pitchFamily="34" charset="-128"/>
              </a:rPr>
              <a:t>didn</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t hear you use were...</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As a result, I</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d recommend that you… [continue on to Unit 17… work on (X, Y, Z ) and repeat Encounter 16].</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Do you have any questions?</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pPr>
            <a:endParaRPr lang="en-US" altLang="en-US"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38</a:t>
            </a:fld>
            <a:endParaRPr lang="en-US"/>
          </a:p>
        </p:txBody>
      </p:sp>
    </p:spTree>
    <p:extLst>
      <p:ext uri="{BB962C8B-B14F-4D97-AF65-F5344CB8AC3E}">
        <p14:creationId xmlns:p14="http://schemas.microsoft.com/office/powerpoint/2010/main" val="1559959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altLang="en-US" dirty="0" smtClean="0">
                <a:ea typeface="ＭＳ Ｐゴシック" panose="020B0600070205080204" pitchFamily="34" charset="-128"/>
              </a:rPr>
              <a:t>OVERALL FEEDBACK (3–5 min)</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defRPr/>
            </a:pPr>
            <a:endParaRPr lang="en-US" altLang="en-US" dirty="0" smtClean="0">
              <a:ea typeface="ＭＳ Ｐゴシック" panose="020B0600070205080204" pitchFamily="34" charset="-128"/>
            </a:endParaRP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Explain to the Students that you will now be giving them an overall assessment and recommendations. Use the following prompts to help you explain the assessment:</a:t>
            </a:r>
          </a:p>
          <a:p>
            <a:pPr eaLnBrk="1" hangingPunct="1">
              <a:defRPr/>
            </a:pPr>
            <a:r>
              <a:rPr lang="en-US" altLang="en-US" dirty="0" smtClean="0">
                <a:ea typeface="ＭＳ Ｐゴシック" panose="020B0600070205080204" pitchFamily="34" charset="-128"/>
              </a:rPr>
              <a:t> </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First, you did a really good job of…</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The areas where you could use a little more practice are…</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The language points I </a:t>
            </a:r>
            <a:r>
              <a:rPr lang="en-US" altLang="en-US" dirty="0" err="1" smtClean="0">
                <a:ea typeface="ＭＳ Ｐゴシック" panose="020B0600070205080204" pitchFamily="34" charset="-128"/>
              </a:rPr>
              <a:t>didn</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t hear you use were...</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As a result, I</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d recommend that you… [continue on to Unit 17… work on (X, Y, Z ) and repeat Encounter 16].</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Do you have any questions?</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39</a:t>
            </a:fld>
            <a:endParaRPr lang="en-US"/>
          </a:p>
        </p:txBody>
      </p:sp>
    </p:spTree>
    <p:extLst>
      <p:ext uri="{BB962C8B-B14F-4D97-AF65-F5344CB8AC3E}">
        <p14:creationId xmlns:p14="http://schemas.microsoft.com/office/powerpoint/2010/main" val="155995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dirty="0" smtClean="0">
                <a:ea typeface="+mn-ea"/>
                <a:cs typeface="+mn-cs"/>
              </a:rPr>
              <a:t>1.1 True or False?</a:t>
            </a:r>
          </a:p>
          <a:p>
            <a:pPr eaLnBrk="1" fontAlgn="auto" hangingPunct="1">
              <a:spcBef>
                <a:spcPts val="0"/>
              </a:spcBef>
              <a:spcAft>
                <a:spcPts val="0"/>
              </a:spcAft>
              <a:defRPr/>
            </a:pPr>
            <a:r>
              <a:rPr lang="en-US" dirty="0" smtClean="0">
                <a:ea typeface="+mn-ea"/>
                <a:cs typeface="+mn-cs"/>
              </a:rPr>
              <a:t>Allow four minutes for this slide.</a:t>
            </a:r>
          </a:p>
          <a:p>
            <a:pPr eaLnBrk="1" fontAlgn="auto" hangingPunct="1">
              <a:spcBef>
                <a:spcPts val="0"/>
              </a:spcBef>
              <a:spcAft>
                <a:spcPts val="0"/>
              </a:spcAft>
              <a:defRPr/>
            </a:pPr>
            <a:endParaRPr lang="en-US" dirty="0" smtClean="0">
              <a:ea typeface="+mn-ea"/>
              <a:cs typeface="+mn-cs"/>
            </a:endParaRPr>
          </a:p>
          <a:p>
            <a:pPr eaLnBrk="1" fontAlgn="auto" hangingPunct="1">
              <a:spcBef>
                <a:spcPts val="0"/>
              </a:spcBef>
              <a:spcAft>
                <a:spcPts val="0"/>
              </a:spcAft>
              <a:defRPr/>
            </a:pPr>
            <a:r>
              <a:rPr lang="en-US" dirty="0" smtClean="0">
                <a:ea typeface="+mn-ea"/>
                <a:cs typeface="+mn-cs"/>
              </a:rPr>
              <a:t>INSTRUCTIONS</a:t>
            </a:r>
          </a:p>
          <a:p>
            <a:pPr marL="171450" indent="-171450" eaLnBrk="1" fontAlgn="auto" hangingPunct="1">
              <a:spcBef>
                <a:spcPts val="0"/>
              </a:spcBef>
              <a:spcAft>
                <a:spcPts val="0"/>
              </a:spcAft>
              <a:buFont typeface="Arial"/>
              <a:buChar char="•"/>
              <a:defRPr/>
            </a:pPr>
            <a:r>
              <a:rPr lang="en-US" dirty="0" smtClean="0">
                <a:ea typeface="+mn-ea"/>
                <a:cs typeface="+mn-cs"/>
              </a:rPr>
              <a:t>Tell the Students to think of true/false sentences for the other Students to respond to. The sentence can be about him/her or about a person in the online story. </a:t>
            </a:r>
          </a:p>
          <a:p>
            <a:pPr marL="171450" indent="-171450" eaLnBrk="1" fontAlgn="auto" hangingPunct="1">
              <a:spcBef>
                <a:spcPts val="0"/>
              </a:spcBef>
              <a:spcAft>
                <a:spcPts val="0"/>
              </a:spcAft>
              <a:buFont typeface="Arial"/>
              <a:buChar char="•"/>
              <a:defRPr/>
            </a:pPr>
            <a:endParaRPr lang="en-US" dirty="0" smtClean="0">
              <a:ea typeface="+mn-ea"/>
              <a:cs typeface="+mn-cs"/>
            </a:endParaRPr>
          </a:p>
          <a:p>
            <a:pPr eaLnBrk="1" fontAlgn="auto" hangingPunct="1">
              <a:spcBef>
                <a:spcPts val="0"/>
              </a:spcBef>
              <a:spcAft>
                <a:spcPts val="0"/>
              </a:spcAft>
              <a:buFont typeface="Arial"/>
              <a:buNone/>
              <a:defRPr/>
            </a:pPr>
            <a:r>
              <a:rPr lang="en-US" dirty="0" smtClean="0">
                <a:ea typeface="+mn-ea"/>
                <a:cs typeface="+mn-cs"/>
              </a:rPr>
              <a:t>TEACHING TIP</a:t>
            </a:r>
          </a:p>
          <a:p>
            <a:pPr eaLnBrk="1" fontAlgn="auto" hangingPunct="1">
              <a:spcBef>
                <a:spcPts val="0"/>
              </a:spcBef>
              <a:spcAft>
                <a:spcPts val="0"/>
              </a:spcAft>
              <a:buFont typeface="Arial"/>
              <a:buNone/>
              <a:defRPr/>
            </a:pPr>
            <a:r>
              <a:rPr lang="en-US" dirty="0" smtClean="0">
                <a:ea typeface="+mn-ea"/>
                <a:cs typeface="+mn-cs"/>
              </a:rPr>
              <a:t>If necessary, brainstorm with the Students to come up with sentences. For example,</a:t>
            </a:r>
          </a:p>
          <a:p>
            <a:pPr lvl="1" eaLnBrk="1" fontAlgn="auto" hangingPunct="1">
              <a:spcBef>
                <a:spcPts val="0"/>
              </a:spcBef>
              <a:spcAft>
                <a:spcPts val="0"/>
              </a:spcAft>
              <a:buFont typeface="Arial"/>
              <a:buNone/>
              <a:defRPr/>
            </a:pPr>
            <a:endParaRPr lang="en-US" dirty="0" smtClean="0">
              <a:ea typeface="+mn-ea"/>
            </a:endParaRPr>
          </a:p>
          <a:p>
            <a:pPr lvl="1" eaLnBrk="1" fontAlgn="auto" hangingPunct="1">
              <a:spcBef>
                <a:spcPts val="0"/>
              </a:spcBef>
              <a:spcAft>
                <a:spcPts val="0"/>
              </a:spcAft>
              <a:defRPr/>
            </a:pPr>
            <a:r>
              <a:rPr lang="en-US" dirty="0" smtClean="0">
                <a:ea typeface="+mn-ea"/>
              </a:rPr>
              <a:t>You eat breakfast every day.</a:t>
            </a:r>
          </a:p>
          <a:p>
            <a:pPr lvl="1" eaLnBrk="1" fontAlgn="auto" hangingPunct="1">
              <a:spcBef>
                <a:spcPts val="0"/>
              </a:spcBef>
              <a:spcAft>
                <a:spcPts val="0"/>
              </a:spcAft>
              <a:defRPr/>
            </a:pPr>
            <a:r>
              <a:rPr lang="en-US" dirty="0" smtClean="0">
                <a:ea typeface="+mn-ea"/>
              </a:rPr>
              <a:t>You get to work by subway.</a:t>
            </a:r>
          </a:p>
          <a:p>
            <a:pPr lvl="1" eaLnBrk="1" fontAlgn="auto" hangingPunct="1">
              <a:spcBef>
                <a:spcPts val="0"/>
              </a:spcBef>
              <a:spcAft>
                <a:spcPts val="0"/>
              </a:spcAft>
              <a:defRPr/>
            </a:pPr>
            <a:r>
              <a:rPr lang="en-US" dirty="0" smtClean="0">
                <a:ea typeface="+mn-ea"/>
              </a:rPr>
              <a:t>You are 32 years old.</a:t>
            </a:r>
          </a:p>
          <a:p>
            <a:pPr lvl="1" eaLnBrk="1" fontAlgn="auto" hangingPunct="1">
              <a:spcBef>
                <a:spcPts val="0"/>
              </a:spcBef>
              <a:spcAft>
                <a:spcPts val="0"/>
              </a:spcAft>
              <a:defRPr/>
            </a:pPr>
            <a:r>
              <a:rPr lang="en-US" dirty="0" smtClean="0">
                <a:ea typeface="+mn-ea"/>
              </a:rPr>
              <a:t>You are a Student.</a:t>
            </a:r>
          </a:p>
          <a:p>
            <a:pPr eaLnBrk="1" fontAlgn="auto" hangingPunct="1">
              <a:spcBef>
                <a:spcPts val="0"/>
              </a:spcBef>
              <a:spcAft>
                <a:spcPts val="0"/>
              </a:spcAft>
              <a:defRPr/>
            </a:pPr>
            <a:endParaRPr lang="en-US" dirty="0">
              <a:ea typeface="+mn-ea"/>
              <a:cs typeface="+mn-cs"/>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4</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dirty="0" smtClean="0">
                <a:ea typeface="+mn-ea"/>
                <a:cs typeface="+mn-cs"/>
              </a:rPr>
              <a:t>5.1 Guess the Problem (10 min)</a:t>
            </a:r>
          </a:p>
          <a:p>
            <a:pPr eaLnBrk="1" hangingPunct="1">
              <a:defRPr/>
            </a:pPr>
            <a:r>
              <a:rPr lang="en-US" dirty="0" smtClean="0">
                <a:ea typeface="+mn-ea"/>
                <a:cs typeface="+mn-cs"/>
              </a:rPr>
              <a:t>Allow ten minutes for this slide.</a:t>
            </a:r>
            <a:endParaRPr lang="en-GB" dirty="0" smtClean="0">
              <a:ea typeface="+mn-ea"/>
              <a:cs typeface="+mn-cs"/>
            </a:endParaRPr>
          </a:p>
          <a:p>
            <a:pPr eaLnBrk="1" fontAlgn="auto" hangingPunct="1">
              <a:spcBef>
                <a:spcPts val="0"/>
              </a:spcBef>
              <a:spcAft>
                <a:spcPts val="0"/>
              </a:spcAft>
              <a:defRPr/>
            </a:pPr>
            <a:endParaRPr lang="en-GB" dirty="0" smtClean="0">
              <a:ea typeface="+mn-ea"/>
              <a:cs typeface="+mn-cs"/>
            </a:endParaRPr>
          </a:p>
          <a:p>
            <a:pPr eaLnBrk="1" fontAlgn="auto" hangingPunct="1">
              <a:spcBef>
                <a:spcPts val="0"/>
              </a:spcBef>
              <a:spcAft>
                <a:spcPts val="0"/>
              </a:spcAft>
              <a:defRPr/>
            </a:pPr>
            <a:r>
              <a:rPr lang="en-GB" dirty="0" smtClean="0">
                <a:ea typeface="+mn-ea"/>
                <a:cs typeface="+mn-cs"/>
              </a:rPr>
              <a:t>INSTRUCTIONS</a:t>
            </a:r>
          </a:p>
          <a:p>
            <a:pPr marL="171450" indent="-171450" eaLnBrk="1" fontAlgn="auto" hangingPunct="1">
              <a:spcBef>
                <a:spcPts val="0"/>
              </a:spcBef>
              <a:spcAft>
                <a:spcPts val="0"/>
              </a:spcAft>
              <a:buFont typeface="Arial"/>
              <a:buChar char="•"/>
              <a:defRPr/>
            </a:pPr>
            <a:r>
              <a:rPr lang="en-US" dirty="0" smtClean="0">
                <a:ea typeface="+mn-ea"/>
                <a:cs typeface="+mn-cs"/>
              </a:rPr>
              <a:t>Have the Students take turns describing/explaining one of the words/phrases they see, without saying the word(s). The other Students compete to see who can be first to say the right word/phrase.</a:t>
            </a:r>
          </a:p>
        </p:txBody>
      </p:sp>
      <p:sp>
        <p:nvSpPr>
          <p:cNvPr id="4" name="Slide Number Placeholder 3"/>
          <p:cNvSpPr>
            <a:spLocks noGrp="1"/>
          </p:cNvSpPr>
          <p:nvPr>
            <p:ph type="sldNum" sz="quarter" idx="10"/>
          </p:nvPr>
        </p:nvSpPr>
        <p:spPr/>
        <p:txBody>
          <a:bodyPr/>
          <a:lstStyle/>
          <a:p>
            <a:fld id="{30340642-D2FD-D046-87EF-349296A3D9A8}" type="slidenum">
              <a:rPr lang="en-US" smtClean="0"/>
              <a:t>40</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340642-D2FD-D046-87EF-349296A3D9A8}" type="slidenum">
              <a:rPr lang="en-US" smtClean="0"/>
              <a:t>42</a:t>
            </a:fld>
            <a:endParaRPr lang="en-US"/>
          </a:p>
        </p:txBody>
      </p:sp>
    </p:spTree>
    <p:extLst>
      <p:ext uri="{BB962C8B-B14F-4D97-AF65-F5344CB8AC3E}">
        <p14:creationId xmlns:p14="http://schemas.microsoft.com/office/powerpoint/2010/main" val="1573312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2.1 Body Parts (5 min)</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OBJECTIVE</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Can name very basic parts of the body </a:t>
            </a:r>
            <a:r>
              <a:rPr lang="en-US" altLang="en-US" i="1" dirty="0" smtClean="0">
                <a:ea typeface="ＭＳ Ｐゴシック" panose="020B0600070205080204" pitchFamily="34" charset="-128"/>
              </a:rPr>
              <a:t>(back; head; leg; nose)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eaLnBrk="1" hangingPunct="1">
              <a:spcBef>
                <a:spcPct val="0"/>
              </a:spcBef>
              <a:defRPr/>
            </a:pPr>
            <a:r>
              <a:rPr lang="en-US" altLang="en-US" dirty="0" smtClean="0">
                <a:ea typeface="ＭＳ Ｐゴシック" panose="020B0600070205080204" pitchFamily="34" charset="-128"/>
              </a:rPr>
              <a:t>#1. Have a Student read the question about the highlighted body part. [What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this?]</a:t>
            </a:r>
          </a:p>
          <a:p>
            <a:pPr eaLnBrk="1" hangingPunct="1">
              <a:spcBef>
                <a:spcPct val="0"/>
              </a:spcBef>
              <a:defRPr/>
            </a:pPr>
            <a:r>
              <a:rPr lang="en-US" altLang="en-US" dirty="0" smtClean="0">
                <a:ea typeface="ＭＳ Ｐゴシック" panose="020B0600070205080204" pitchFamily="34" charset="-128"/>
              </a:rPr>
              <a:t>#2. Encourage the Students to answer.</a:t>
            </a:r>
          </a:p>
          <a:p>
            <a:pPr eaLnBrk="1" hangingPunct="1">
              <a:spcBef>
                <a:spcPct val="0"/>
              </a:spcBef>
              <a:defRPr/>
            </a:pPr>
            <a:r>
              <a:rPr lang="en-US" altLang="en-US" dirty="0" smtClean="0">
                <a:ea typeface="ＭＳ Ｐゴシック" panose="020B0600070205080204" pitchFamily="34" charset="-128"/>
              </a:rPr>
              <a:t>#3. Reveal the answer. [</a:t>
            </a:r>
            <a:r>
              <a:rPr lang="en-GB" altLang="en-US" dirty="0" smtClean="0">
                <a:ea typeface="ＭＳ Ｐゴシック" panose="020B0600070205080204" pitchFamily="34" charset="-128"/>
              </a:rPr>
              <a:t>It’s an arm</a:t>
            </a:r>
            <a:r>
              <a:rPr lang="en-US" altLang="en-US" dirty="0" smtClean="0">
                <a:ea typeface="ＭＳ Ｐゴシック" panose="020B0600070205080204" pitchFamily="34" charset="-128"/>
              </a:rPr>
              <a:t>.]</a:t>
            </a:r>
          </a:p>
          <a:p>
            <a:pPr eaLnBrk="1" hangingPunct="1">
              <a:spcBef>
                <a:spcPct val="0"/>
              </a:spcBef>
              <a:defRPr/>
            </a:pPr>
            <a:endParaRPr lang="en-US" altLang="en-US" dirty="0" smtClean="0">
              <a:ea typeface="ＭＳ Ｐゴシック" panose="020B0600070205080204" pitchFamily="34" charset="-128"/>
            </a:endParaRPr>
          </a:p>
          <a:p>
            <a:pPr eaLnBrk="1" hangingPunct="1">
              <a:defRPr/>
            </a:pPr>
            <a:r>
              <a:rPr lang="en-US" altLang="en-US" dirty="0" smtClean="0">
                <a:ea typeface="ＭＳ Ｐゴシック" panose="020B0600070205080204" pitchFamily="34" charset="-128"/>
              </a:rPr>
              <a:t>TEACHING TIPS</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Elicit a variety of the target vocabulary.</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Elicit from each Student.</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It helps to board elicited language.</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5</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2.1 Body Parts</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eaLnBrk="1" hangingPunct="1">
              <a:spcBef>
                <a:spcPct val="0"/>
              </a:spcBef>
              <a:defRPr/>
            </a:pPr>
            <a:r>
              <a:rPr lang="en-US" altLang="en-US" dirty="0" smtClean="0">
                <a:ea typeface="ＭＳ Ｐゴシック" panose="020B0600070205080204" pitchFamily="34" charset="-128"/>
              </a:rPr>
              <a:t>#1. Have a Student read the question about the highlighted body part. [What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this?]</a:t>
            </a:r>
          </a:p>
          <a:p>
            <a:pPr eaLnBrk="1" hangingPunct="1">
              <a:spcBef>
                <a:spcPct val="0"/>
              </a:spcBef>
              <a:defRPr/>
            </a:pPr>
            <a:r>
              <a:rPr lang="en-US" altLang="en-US" dirty="0" smtClean="0">
                <a:ea typeface="ＭＳ Ｐゴシック" panose="020B0600070205080204" pitchFamily="34" charset="-128"/>
              </a:rPr>
              <a:t>#2. Encourage the Students to answer.</a:t>
            </a:r>
          </a:p>
          <a:p>
            <a:pPr eaLnBrk="1" hangingPunct="1">
              <a:spcBef>
                <a:spcPct val="0"/>
              </a:spcBef>
              <a:defRPr/>
            </a:pPr>
            <a:r>
              <a:rPr lang="en-US" altLang="en-US" dirty="0" smtClean="0">
                <a:ea typeface="ＭＳ Ｐゴシック" panose="020B0600070205080204" pitchFamily="34" charset="-128"/>
              </a:rPr>
              <a:t>#3. Reveal the answer. [</a:t>
            </a:r>
            <a:r>
              <a:rPr lang="en-GB" altLang="en-US" dirty="0" smtClean="0">
                <a:ea typeface="ＭＳ Ｐゴシック" panose="020B0600070205080204" pitchFamily="34" charset="-128"/>
              </a:rPr>
              <a:t>It’s a foot</a:t>
            </a:r>
            <a:r>
              <a:rPr lang="en-US" altLang="en-US" dirty="0" smtClean="0">
                <a:ea typeface="ＭＳ Ｐゴシック" panose="020B0600070205080204" pitchFamily="34" charset="-128"/>
              </a:rPr>
              <a:t>.]</a:t>
            </a:r>
          </a:p>
          <a:p>
            <a:pPr eaLnBrk="1" hangingPunct="1">
              <a:spcBef>
                <a:spcPct val="0"/>
              </a:spcBef>
              <a:defRPr/>
            </a:pPr>
            <a:endParaRPr lang="en-US" altLang="en-US" dirty="0" smtClean="0">
              <a:ea typeface="ＭＳ Ｐゴシック" panose="020B0600070205080204" pitchFamily="34" charset="-128"/>
            </a:endParaRPr>
          </a:p>
          <a:p>
            <a:pPr eaLnBrk="1" hangingPunct="1">
              <a:defRPr/>
            </a:pPr>
            <a:r>
              <a:rPr lang="en-US" altLang="en-US" dirty="0" smtClean="0">
                <a:ea typeface="ＭＳ Ｐゴシック" panose="020B0600070205080204" pitchFamily="34" charset="-128"/>
              </a:rPr>
              <a:t>TEACHING TIP</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Elicit target language from each Student.</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6</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2.1 Body Parts</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Have a Student ask </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What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this?</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 about the highlighted part of each image.</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Encourage a Student to answer.</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TEACHING TIPS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Insist on full sentence answers.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Encourage the Students to help each other if necessary and appropriate.</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Review any words that the Students did not know at the end of the activity.</a:t>
            </a:r>
          </a:p>
          <a:p>
            <a:pPr eaLnBrk="1" hangingPunct="1">
              <a:spcBef>
                <a:spcPct val="0"/>
              </a:spcBef>
              <a:defRPr/>
            </a:pPr>
            <a:endParaRPr lang="en-US" altLang="en-US" dirty="0" smtClean="0">
              <a:ea typeface="ＭＳ Ｐゴシック" panose="020B0600070205080204" pitchFamily="34" charset="-128"/>
            </a:endParaRPr>
          </a:p>
          <a:p>
            <a:pPr eaLnBrk="1" hangingPunct="1">
              <a:defRPr/>
            </a:pPr>
            <a:r>
              <a:rPr lang="en-US" altLang="en-US" dirty="0" smtClean="0">
                <a:ea typeface="ＭＳ Ｐゴシック" panose="020B0600070205080204" pitchFamily="34" charset="-128"/>
              </a:rPr>
              <a:t>ANSWER KEY </a:t>
            </a:r>
          </a:p>
          <a:p>
            <a:pPr eaLnBrk="1" hangingPunct="1">
              <a:defRPr/>
            </a:pPr>
            <a:r>
              <a:rPr lang="en-US" altLang="en-US" dirty="0" smtClean="0">
                <a:ea typeface="ＭＳ Ｐゴシック" panose="020B0600070205080204" pitchFamily="34" charset="-128"/>
              </a:rPr>
              <a:t>Leg(s)</a:t>
            </a:r>
          </a:p>
          <a:p>
            <a:pPr eaLnBrk="1" hangingPunct="1">
              <a:spcBef>
                <a:spcPct val="0"/>
              </a:spcBef>
              <a:defRPr/>
            </a:pPr>
            <a:r>
              <a:rPr lang="en-US" altLang="en-US" dirty="0" smtClean="0">
                <a:ea typeface="ＭＳ Ｐゴシック" panose="020B0600070205080204" pitchFamily="34" charset="-128"/>
              </a:rPr>
              <a:t>Eye(s)</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7</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2.1 Body Parts</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Have a Student ask </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What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this?</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 about the highlighted part of each image.</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Encourage a Student to answer.</a:t>
            </a:r>
          </a:p>
          <a:p>
            <a:pPr eaLnBrk="1" hangingPunct="1">
              <a:spcBef>
                <a:spcPct val="0"/>
              </a:spcBef>
              <a:defRPr/>
            </a:pPr>
            <a:endParaRPr lang="en-US" altLang="en-US" dirty="0" smtClean="0">
              <a:ea typeface="ＭＳ Ｐゴシック" panose="020B0600070205080204" pitchFamily="34" charset="-128"/>
            </a:endParaRPr>
          </a:p>
          <a:p>
            <a:pPr eaLnBrk="1" hangingPunct="1">
              <a:defRPr/>
            </a:pPr>
            <a:r>
              <a:rPr lang="en-US" altLang="en-US" dirty="0" smtClean="0">
                <a:ea typeface="ＭＳ Ｐゴシック" panose="020B0600070205080204" pitchFamily="34" charset="-128"/>
              </a:rPr>
              <a:t>ANSWER KEY </a:t>
            </a:r>
          </a:p>
          <a:p>
            <a:pPr eaLnBrk="1" hangingPunct="1">
              <a:defRPr/>
            </a:pPr>
            <a:r>
              <a:rPr lang="en-US" altLang="en-US" dirty="0" smtClean="0">
                <a:ea typeface="ＭＳ Ｐゴシック" panose="020B0600070205080204" pitchFamily="34" charset="-128"/>
              </a:rPr>
              <a:t>Foot </a:t>
            </a:r>
          </a:p>
          <a:p>
            <a:pPr eaLnBrk="1" hangingPunct="1">
              <a:defRPr/>
            </a:pPr>
            <a:r>
              <a:rPr lang="en-US" altLang="en-US" dirty="0" smtClean="0">
                <a:ea typeface="ＭＳ Ｐゴシック" panose="020B0600070205080204" pitchFamily="34" charset="-128"/>
              </a:rPr>
              <a:t>Nose</a:t>
            </a:r>
          </a:p>
          <a:p>
            <a:pPr eaLnBrk="1" hangingPunct="1">
              <a:spcBef>
                <a:spcPct val="0"/>
              </a:spcBef>
              <a:defRPr/>
            </a:pPr>
            <a:r>
              <a:rPr lang="en-US" altLang="en-US" dirty="0" smtClean="0">
                <a:ea typeface="ＭＳ Ｐゴシック" panose="020B0600070205080204" pitchFamily="34" charset="-128"/>
              </a:rPr>
              <a:t>Head</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8</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2.1 Body Parts</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Have a Student ask </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What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this?</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 about the highlighted part of the image.</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Encourage a Student to answer.</a:t>
            </a:r>
          </a:p>
          <a:p>
            <a:pPr eaLnBrk="1" hangingPunct="1">
              <a:spcBef>
                <a:spcPct val="0"/>
              </a:spcBef>
              <a:defRPr/>
            </a:pPr>
            <a:endParaRPr lang="en-US" altLang="en-US" dirty="0" smtClean="0">
              <a:ea typeface="ＭＳ Ｐゴシック" panose="020B0600070205080204" pitchFamily="34" charset="-128"/>
            </a:endParaRPr>
          </a:p>
          <a:p>
            <a:pPr eaLnBrk="1" hangingPunct="1">
              <a:defRPr/>
            </a:pPr>
            <a:r>
              <a:rPr lang="en-US" altLang="en-US" dirty="0" smtClean="0">
                <a:ea typeface="ＭＳ Ｐゴシック" panose="020B0600070205080204" pitchFamily="34" charset="-128"/>
              </a:rPr>
              <a:t>ANSWER KEY </a:t>
            </a:r>
          </a:p>
          <a:p>
            <a:pPr eaLnBrk="1" hangingPunct="1">
              <a:defRPr/>
            </a:pPr>
            <a:r>
              <a:rPr lang="en-US" altLang="en-US" dirty="0" smtClean="0">
                <a:ea typeface="ＭＳ Ｐゴシック" panose="020B0600070205080204" pitchFamily="34" charset="-128"/>
              </a:rPr>
              <a:t>Back</a:t>
            </a:r>
          </a:p>
          <a:p>
            <a:pPr eaLnBrk="1" hangingPunct="1">
              <a:spcBef>
                <a:spcPct val="0"/>
              </a:spcBef>
              <a:defRPr/>
            </a:pPr>
            <a:r>
              <a:rPr lang="en-US" altLang="en-US" dirty="0" smtClean="0">
                <a:ea typeface="ＭＳ Ｐゴシック" panose="020B0600070205080204" pitchFamily="34" charset="-128"/>
              </a:rPr>
              <a:t>Hand</a:t>
            </a:r>
          </a:p>
          <a:p>
            <a:pPr eaLnBrk="1" hangingPunct="1">
              <a:spcBef>
                <a:spcPct val="0"/>
              </a:spcBef>
              <a:defRPr/>
            </a:pPr>
            <a:r>
              <a:rPr lang="en-US" altLang="en-US" dirty="0" smtClean="0">
                <a:ea typeface="ＭＳ Ｐゴシック" panose="020B0600070205080204" pitchFamily="34" charset="-128"/>
              </a:rPr>
              <a:t>Hair</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9</a:t>
            </a:fld>
            <a:endParaRPr lang="en-US"/>
          </a:p>
        </p:txBody>
      </p:sp>
    </p:spTree>
    <p:extLst>
      <p:ext uri="{BB962C8B-B14F-4D97-AF65-F5344CB8AC3E}">
        <p14:creationId xmlns:p14="http://schemas.microsoft.com/office/powerpoint/2010/main" val="409946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465716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444065"/>
      </p:ext>
    </p:extLst>
  </p:cSld>
  <p:clrMap bg1="lt1" tx1="dk1" bg2="lt2" tx2="dk2" accent1="accent1" accent2="accent2" accent3="accent3" accent4="accent4" accent5="accent5" accent6="accent6" hlink="hlink" folHlink="folHlink"/>
  <p:sldLayoutIdLst>
    <p:sldLayoutId id="2147483730" r:id="rId1"/>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jpeg"/><Relationship Id="rId7" Type="http://schemas.openxmlformats.org/officeDocument/2006/relationships/image" Target="../media/image18.png"/><Relationship Id="rId8"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4.emf"/><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4.em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4.emf"/><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4.emf"/><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4.emf"/><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4.emf"/><Relationship Id="rId5"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4.emf"/><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emf"/><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emf"/><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emf"/><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2.emf"/><Relationship Id="rId5" Type="http://schemas.openxmlformats.org/officeDocument/2006/relationships/image" Target="../media/image47.png"/><Relationship Id="rId6" Type="http://schemas.openxmlformats.org/officeDocument/2006/relationships/image" Target="../media/image48.jpeg"/><Relationship Id="rId7"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emf"/><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emf"/><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4.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500062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pic>
        <p:nvPicPr>
          <p:cNvPr id="5" name="Picture 4" descr="WSE_MASTER LOGO_COLOUR_NEGATIV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3214" y="355600"/>
            <a:ext cx="1569076" cy="1196626"/>
          </a:xfrm>
          <a:prstGeom prst="rect">
            <a:avLst/>
          </a:prstGeom>
        </p:spPr>
      </p:pic>
      <p:sp>
        <p:nvSpPr>
          <p:cNvPr id="6" name="Title 1"/>
          <p:cNvSpPr txBox="1">
            <a:spLocks/>
          </p:cNvSpPr>
          <p:nvPr/>
        </p:nvSpPr>
        <p:spPr>
          <a:xfrm>
            <a:off x="419100" y="3020845"/>
            <a:ext cx="8216900" cy="1538455"/>
          </a:xfrm>
          <a:prstGeom prst="rect">
            <a:avLst/>
          </a:prstGeom>
        </p:spPr>
        <p:txBody>
          <a:bodyPr lIns="0" tIns="0" rIns="0" bIns="0" anchor="b">
            <a:spAutoFit/>
          </a:bodyPr>
          <a:lstStyle>
            <a:lvl1pPr algn="l" defTabSz="457200" rtl="0" eaLnBrk="1" latinLnBrk="0" hangingPunct="1">
              <a:lnSpc>
                <a:spcPts val="5900"/>
              </a:lnSpc>
              <a:spcBef>
                <a:spcPct val="0"/>
              </a:spcBef>
              <a:buNone/>
              <a:defRPr sz="5900" b="1" i="0" kern="1200">
                <a:solidFill>
                  <a:srgbClr val="FFFFFF"/>
                </a:solidFill>
                <a:latin typeface="Arial Black"/>
                <a:ea typeface="+mj-ea"/>
                <a:cs typeface="Arial Black"/>
              </a:defRPr>
            </a:lvl1pPr>
          </a:lstStyle>
          <a:p>
            <a:r>
              <a:rPr lang="en-GB" dirty="0">
                <a:latin typeface="Arial" pitchFamily="34" charset="0"/>
                <a:cs typeface="Arial" pitchFamily="34" charset="0"/>
              </a:rPr>
              <a:t>Online</a:t>
            </a:r>
            <a:br>
              <a:rPr lang="en-GB" dirty="0">
                <a:latin typeface="Arial" pitchFamily="34" charset="0"/>
                <a:cs typeface="Arial" pitchFamily="34" charset="0"/>
              </a:rPr>
            </a:br>
            <a:r>
              <a:rPr lang="en-GB" dirty="0">
                <a:latin typeface="Arial" pitchFamily="34" charset="0"/>
                <a:cs typeface="Arial" pitchFamily="34" charset="0"/>
              </a:rPr>
              <a:t>Encounter </a:t>
            </a:r>
            <a:r>
              <a:rPr lang="en-GB" dirty="0" smtClean="0">
                <a:latin typeface="Arial" pitchFamily="34" charset="0"/>
                <a:cs typeface="Arial" pitchFamily="34" charset="0"/>
              </a:rPr>
              <a:t>16</a:t>
            </a:r>
            <a:endParaRPr lang="en-US" dirty="0">
              <a:latin typeface="Arial" pitchFamily="34" charset="0"/>
              <a:cs typeface="Arial" pitchFamily="34" charset="0"/>
            </a:endParaRPr>
          </a:p>
        </p:txBody>
      </p:sp>
      <p:grpSp>
        <p:nvGrpSpPr>
          <p:cNvPr id="9" name="Group 8"/>
          <p:cNvGrpSpPr/>
          <p:nvPr/>
        </p:nvGrpSpPr>
        <p:grpSpPr>
          <a:xfrm>
            <a:off x="0" y="4999500"/>
            <a:ext cx="9144000" cy="144000"/>
            <a:chOff x="0" y="4999500"/>
            <a:chExt cx="9144000" cy="144000"/>
          </a:xfrm>
        </p:grpSpPr>
        <p:sp>
          <p:nvSpPr>
            <p:cNvPr id="10" name="Rectangle 9"/>
            <p:cNvSpPr/>
            <p:nvPr/>
          </p:nvSpPr>
          <p:spPr>
            <a:xfrm>
              <a:off x="0" y="4999500"/>
              <a:ext cx="9144000" cy="144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1" name="Rectangle 10"/>
            <p:cNvSpPr/>
            <p:nvPr/>
          </p:nvSpPr>
          <p:spPr>
            <a:xfrm>
              <a:off x="1" y="4999500"/>
              <a:ext cx="415924" cy="144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11997625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39"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2.1: Extension Activity</a:t>
            </a:r>
            <a:endParaRPr lang="en-GB" dirty="0">
              <a:latin typeface="Arial" pitchFamily="34" charset="0"/>
              <a:cs typeface="Arial" pitchFamily="34" charset="0"/>
            </a:endParaRPr>
          </a:p>
        </p:txBody>
      </p:sp>
      <p:grpSp>
        <p:nvGrpSpPr>
          <p:cNvPr id="22" name="Group 21"/>
          <p:cNvGrpSpPr/>
          <p:nvPr/>
        </p:nvGrpSpPr>
        <p:grpSpPr>
          <a:xfrm>
            <a:off x="0" y="446088"/>
            <a:ext cx="9144000" cy="72000"/>
            <a:chOff x="0" y="446088"/>
            <a:chExt cx="9144000" cy="72000"/>
          </a:xfrm>
        </p:grpSpPr>
        <p:sp>
          <p:nvSpPr>
            <p:cNvPr id="23" name="Rectangle 22"/>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4" name="Rectangle 23"/>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grpSp>
        <p:nvGrpSpPr>
          <p:cNvPr id="6" name="Group 5"/>
          <p:cNvGrpSpPr/>
          <p:nvPr/>
        </p:nvGrpSpPr>
        <p:grpSpPr>
          <a:xfrm>
            <a:off x="355599" y="850901"/>
            <a:ext cx="2705879" cy="1886351"/>
            <a:chOff x="355599" y="850901"/>
            <a:chExt cx="2705879" cy="1886351"/>
          </a:xfrm>
          <a:effectLst/>
        </p:grpSpPr>
        <p:pic>
          <p:nvPicPr>
            <p:cNvPr id="26" name="Picture 2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5599" y="850901"/>
              <a:ext cx="2705879" cy="1886351"/>
            </a:xfrm>
            <a:prstGeom prst="rect">
              <a:avLst/>
            </a:prstGeom>
          </p:spPr>
        </p:pic>
        <p:sp>
          <p:nvSpPr>
            <p:cNvPr id="20" name="Down Arrow 19"/>
            <p:cNvSpPr/>
            <p:nvPr/>
          </p:nvSpPr>
          <p:spPr>
            <a:xfrm rot="16200000">
              <a:off x="517599" y="993229"/>
              <a:ext cx="216000" cy="540000"/>
            </a:xfrm>
            <a:prstGeom prst="downArrow">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IN" dirty="0"/>
            </a:p>
          </p:txBody>
        </p:sp>
      </p:grpSp>
      <p:grpSp>
        <p:nvGrpSpPr>
          <p:cNvPr id="14" name="Group 13"/>
          <p:cNvGrpSpPr/>
          <p:nvPr/>
        </p:nvGrpSpPr>
        <p:grpSpPr>
          <a:xfrm>
            <a:off x="355599" y="2901372"/>
            <a:ext cx="2707200" cy="1886023"/>
            <a:chOff x="355599" y="2901372"/>
            <a:chExt cx="2707200" cy="1886023"/>
          </a:xfrm>
          <a:effectLst/>
        </p:grpSpPr>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5599" y="2901372"/>
              <a:ext cx="2707200" cy="1886023"/>
            </a:xfrm>
            <a:prstGeom prst="rect">
              <a:avLst/>
            </a:prstGeom>
          </p:spPr>
        </p:pic>
        <p:sp>
          <p:nvSpPr>
            <p:cNvPr id="29" name="Down Arrow 28"/>
            <p:cNvSpPr/>
            <p:nvPr/>
          </p:nvSpPr>
          <p:spPr>
            <a:xfrm rot="7200000">
              <a:off x="2114625" y="4234740"/>
              <a:ext cx="216000" cy="540000"/>
            </a:xfrm>
            <a:prstGeom prst="downArrow">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endParaRPr lang="en-IN" dirty="0"/>
            </a:p>
          </p:txBody>
        </p:sp>
      </p:grpSp>
      <p:grpSp>
        <p:nvGrpSpPr>
          <p:cNvPr id="15" name="Group 14"/>
          <p:cNvGrpSpPr/>
          <p:nvPr/>
        </p:nvGrpSpPr>
        <p:grpSpPr>
          <a:xfrm>
            <a:off x="3216275" y="2901372"/>
            <a:ext cx="2707200" cy="1886023"/>
            <a:chOff x="3211125" y="2901372"/>
            <a:chExt cx="2707200" cy="1886023"/>
          </a:xfrm>
          <a:effectLst/>
        </p:grpSpPr>
        <p:pic>
          <p:nvPicPr>
            <p:cNvPr id="4" name="Picture 3"/>
            <p:cNvPicPr>
              <a:picLocks noChangeAspect="1"/>
            </p:cNvPicPr>
            <p:nvPr/>
          </p:nvPicPr>
          <p:blipFill>
            <a:blip r:embed="rId5"/>
            <a:stretch>
              <a:fillRect/>
            </a:stretch>
          </p:blipFill>
          <p:spPr>
            <a:xfrm>
              <a:off x="3211125" y="2901372"/>
              <a:ext cx="2707200" cy="1886023"/>
            </a:xfrm>
            <a:prstGeom prst="rect">
              <a:avLst/>
            </a:prstGeom>
          </p:spPr>
        </p:pic>
        <p:sp>
          <p:nvSpPr>
            <p:cNvPr id="30" name="Down Arrow 29"/>
            <p:cNvSpPr/>
            <p:nvPr/>
          </p:nvSpPr>
          <p:spPr>
            <a:xfrm rot="16200000">
              <a:off x="3591000" y="3491790"/>
              <a:ext cx="216000" cy="540000"/>
            </a:xfrm>
            <a:prstGeom prst="downArrow">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IN" dirty="0"/>
            </a:p>
          </p:txBody>
        </p:sp>
      </p:grpSp>
      <p:grpSp>
        <p:nvGrpSpPr>
          <p:cNvPr id="16" name="Group 15"/>
          <p:cNvGrpSpPr/>
          <p:nvPr/>
        </p:nvGrpSpPr>
        <p:grpSpPr>
          <a:xfrm>
            <a:off x="6076950" y="2901372"/>
            <a:ext cx="2707200" cy="1886023"/>
            <a:chOff x="6076950" y="2901372"/>
            <a:chExt cx="2707200" cy="1886023"/>
          </a:xfrm>
          <a:effectLst/>
        </p:grpSpPr>
        <p:pic>
          <p:nvPicPr>
            <p:cNvPr id="25" name="Picture 2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076950" y="2901372"/>
              <a:ext cx="2707200" cy="1886023"/>
            </a:xfrm>
            <a:prstGeom prst="rect">
              <a:avLst/>
            </a:prstGeom>
          </p:spPr>
        </p:pic>
        <p:sp>
          <p:nvSpPr>
            <p:cNvPr id="31" name="Down Arrow 30"/>
            <p:cNvSpPr/>
            <p:nvPr/>
          </p:nvSpPr>
          <p:spPr>
            <a:xfrm>
              <a:off x="7972500" y="2901372"/>
              <a:ext cx="216000" cy="540000"/>
            </a:xfrm>
            <a:prstGeom prst="downArrow">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IN" dirty="0"/>
            </a:p>
          </p:txBody>
        </p:sp>
      </p:grpSp>
      <p:grpSp>
        <p:nvGrpSpPr>
          <p:cNvPr id="5" name="Group 4"/>
          <p:cNvGrpSpPr/>
          <p:nvPr/>
        </p:nvGrpSpPr>
        <p:grpSpPr>
          <a:xfrm>
            <a:off x="3207543" y="857955"/>
            <a:ext cx="2707835" cy="1876325"/>
            <a:chOff x="3207543" y="857955"/>
            <a:chExt cx="2707835" cy="1876325"/>
          </a:xfrm>
        </p:grpSpPr>
        <p:pic>
          <p:nvPicPr>
            <p:cNvPr id="3" name="Picture 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207543" y="857955"/>
              <a:ext cx="2707835" cy="1876325"/>
            </a:xfrm>
            <a:prstGeom prst="rect">
              <a:avLst/>
            </a:prstGeom>
            <a:solidFill>
              <a:srgbClr val="BAB399"/>
            </a:solidFill>
          </p:spPr>
        </p:pic>
        <p:sp>
          <p:nvSpPr>
            <p:cNvPr id="33" name="Down Arrow 32"/>
            <p:cNvSpPr/>
            <p:nvPr/>
          </p:nvSpPr>
          <p:spPr>
            <a:xfrm rot="7200000">
              <a:off x="5519552" y="1521180"/>
              <a:ext cx="216000" cy="540000"/>
            </a:xfrm>
            <a:prstGeom prst="downArrow">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endParaRPr lang="en-IN" dirty="0"/>
            </a:p>
          </p:txBody>
        </p:sp>
      </p:grpSp>
      <p:grpSp>
        <p:nvGrpSpPr>
          <p:cNvPr id="7" name="Group 6"/>
          <p:cNvGrpSpPr/>
          <p:nvPr/>
        </p:nvGrpSpPr>
        <p:grpSpPr>
          <a:xfrm>
            <a:off x="6076950" y="861737"/>
            <a:ext cx="2694517" cy="1858885"/>
            <a:chOff x="6076950" y="861737"/>
            <a:chExt cx="2694517" cy="1858885"/>
          </a:xfrm>
        </p:grpSpPr>
        <p:pic>
          <p:nvPicPr>
            <p:cNvPr id="36" name="Picture 35"/>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076950" y="861737"/>
              <a:ext cx="2694517" cy="1858885"/>
            </a:xfrm>
            <a:prstGeom prst="rect">
              <a:avLst/>
            </a:prstGeom>
          </p:spPr>
        </p:pic>
        <p:sp>
          <p:nvSpPr>
            <p:cNvPr id="38" name="Down Arrow 37"/>
            <p:cNvSpPr/>
            <p:nvPr/>
          </p:nvSpPr>
          <p:spPr>
            <a:xfrm rot="7200000">
              <a:off x="8152327" y="1153012"/>
              <a:ext cx="216000" cy="540000"/>
            </a:xfrm>
            <a:prstGeom prst="downArrow">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endParaRPr lang="en-IN" dirty="0"/>
            </a:p>
          </p:txBody>
        </p:sp>
      </p:grpSp>
      <p:sp>
        <p:nvSpPr>
          <p:cNvPr id="9" name="Rectangle 8"/>
          <p:cNvSpPr/>
          <p:nvPr/>
        </p:nvSpPr>
        <p:spPr>
          <a:xfrm>
            <a:off x="3987023" y="503867"/>
            <a:ext cx="1165704" cy="338554"/>
          </a:xfrm>
          <a:prstGeom prst="rect">
            <a:avLst/>
          </a:prstGeom>
        </p:spPr>
        <p:txBody>
          <a:bodyPr wrap="none">
            <a:spAutoFit/>
          </a:bodyPr>
          <a:lstStyle/>
          <a:p>
            <a:pPr>
              <a:defRPr/>
            </a:pPr>
            <a:r>
              <a:rPr lang="en-US" altLang="en-US" sz="1600" dirty="0">
                <a:latin typeface="Arial" panose="020B0604020202020204" pitchFamily="34" charset="0"/>
                <a:ea typeface="ＭＳ Ｐゴシック" panose="020B0600070205080204" pitchFamily="34" charset="-128"/>
                <a:cs typeface="Arial" panose="020B0604020202020204" pitchFamily="34" charset="0"/>
              </a:rPr>
              <a:t>Body p</a:t>
            </a:r>
            <a:r>
              <a:rPr lang="en-US" altLang="en-US" sz="1600" dirty="0" smtClean="0">
                <a:latin typeface="Arial" panose="020B0604020202020204" pitchFamily="34" charset="0"/>
                <a:ea typeface="ＭＳ Ｐゴシック" panose="020B0600070205080204" pitchFamily="34" charset="-128"/>
                <a:cs typeface="Arial" panose="020B0604020202020204" pitchFamily="34" charset="0"/>
              </a:rPr>
              <a:t>arts</a:t>
            </a:r>
            <a:endParaRPr lang="en-US" altLang="en-US" sz="1600" dirty="0">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33569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8"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2.1: Feedback</a:t>
            </a:r>
            <a:endParaRPr lang="en-GB" dirty="0">
              <a:latin typeface="Arial" pitchFamily="34" charset="0"/>
              <a:cs typeface="Arial" pitchFamily="34" charset="0"/>
            </a:endParaRPr>
          </a:p>
        </p:txBody>
      </p:sp>
      <p:grpSp>
        <p:nvGrpSpPr>
          <p:cNvPr id="9" name="Group 8"/>
          <p:cNvGrpSpPr/>
          <p:nvPr/>
        </p:nvGrpSpPr>
        <p:grpSpPr>
          <a:xfrm>
            <a:off x="361949" y="863600"/>
            <a:ext cx="1997075" cy="1885950"/>
            <a:chOff x="361949" y="863600"/>
            <a:chExt cx="1997075" cy="1885950"/>
          </a:xfrm>
        </p:grpSpPr>
        <p:sp>
          <p:nvSpPr>
            <p:cNvPr id="10" name="Rectangle 9"/>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1" name="Rectangle 10"/>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2" name="Rectangle 11"/>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3" name="Rectangle 12"/>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4" name="Rectangle 13"/>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5" name="TextBox 14"/>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1</a:t>
              </a:r>
              <a:endParaRPr lang="en-US" sz="1400" b="1" i="0" dirty="0">
                <a:solidFill>
                  <a:schemeClr val="bg1"/>
                </a:solidFill>
                <a:latin typeface="Arial" pitchFamily="34" charset="0"/>
                <a:cs typeface="Arial" pitchFamily="34" charset="0"/>
              </a:endParaRPr>
            </a:p>
          </p:txBody>
        </p:sp>
        <p:sp>
          <p:nvSpPr>
            <p:cNvPr id="16" name="TextBox 15"/>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17" name="TextBox 16"/>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18" name="TextBox 17"/>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19" name="TextBox 18"/>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sp>
        <p:nvSpPr>
          <p:cNvPr id="20" name="Rectangle 19"/>
          <p:cNvSpPr/>
          <p:nvPr/>
        </p:nvSpPr>
        <p:spPr>
          <a:xfrm>
            <a:off x="361949" y="2889250"/>
            <a:ext cx="8420101" cy="18923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nvGrpSpPr>
          <p:cNvPr id="21" name="Group 20"/>
          <p:cNvGrpSpPr/>
          <p:nvPr/>
        </p:nvGrpSpPr>
        <p:grpSpPr>
          <a:xfrm>
            <a:off x="2501899" y="863600"/>
            <a:ext cx="1997075" cy="1885950"/>
            <a:chOff x="361949" y="863600"/>
            <a:chExt cx="1997075" cy="1885950"/>
          </a:xfrm>
        </p:grpSpPr>
        <p:sp>
          <p:nvSpPr>
            <p:cNvPr id="22" name="Rectangle 21"/>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3" name="Rectangle 22"/>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4" name="Rectangle 23"/>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5" name="Rectangle 24"/>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6" name="Rectangle 25"/>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7" name="TextBox 26"/>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a:solidFill>
                    <a:schemeClr val="bg1"/>
                  </a:solidFill>
                  <a:latin typeface="Arial" pitchFamily="34" charset="0"/>
                  <a:cs typeface="Arial" pitchFamily="34" charset="0"/>
                </a:rPr>
                <a:t>Student</a:t>
              </a:r>
              <a:r>
                <a:rPr lang="en-US" sz="1400" b="1" i="0" baseline="0">
                  <a:solidFill>
                    <a:schemeClr val="bg1"/>
                  </a:solidFill>
                  <a:latin typeface="Arial" pitchFamily="34" charset="0"/>
                  <a:cs typeface="Arial" pitchFamily="34" charset="0"/>
                </a:rPr>
                <a:t> 2</a:t>
              </a:r>
              <a:endParaRPr lang="en-US" sz="1400" b="1" i="0">
                <a:solidFill>
                  <a:schemeClr val="bg1"/>
                </a:solidFill>
                <a:latin typeface="Arial" pitchFamily="34" charset="0"/>
                <a:cs typeface="Arial" pitchFamily="34" charset="0"/>
              </a:endParaRPr>
            </a:p>
          </p:txBody>
        </p:sp>
        <p:sp>
          <p:nvSpPr>
            <p:cNvPr id="28" name="TextBox 27"/>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29" name="TextBox 28"/>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30" name="TextBox 29"/>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31" name="TextBox 30"/>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grpSp>
        <p:nvGrpSpPr>
          <p:cNvPr id="32" name="Group 31"/>
          <p:cNvGrpSpPr/>
          <p:nvPr/>
        </p:nvGrpSpPr>
        <p:grpSpPr>
          <a:xfrm>
            <a:off x="4648199" y="863600"/>
            <a:ext cx="1997075" cy="1885950"/>
            <a:chOff x="361949" y="863600"/>
            <a:chExt cx="1997075" cy="1885950"/>
          </a:xfrm>
        </p:grpSpPr>
        <p:sp>
          <p:nvSpPr>
            <p:cNvPr id="33" name="Rectangle 32"/>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4" name="Rectangle 33"/>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5" name="Rectangle 34"/>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6" name="Rectangle 35"/>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7" name="Rectangle 36"/>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8" name="TextBox 37"/>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3</a:t>
              </a:r>
              <a:endParaRPr lang="en-US" sz="1400" b="1" i="0" dirty="0">
                <a:solidFill>
                  <a:schemeClr val="bg1"/>
                </a:solidFill>
                <a:latin typeface="Arial" pitchFamily="34" charset="0"/>
                <a:cs typeface="Arial" pitchFamily="34" charset="0"/>
              </a:endParaRPr>
            </a:p>
          </p:txBody>
        </p:sp>
        <p:sp>
          <p:nvSpPr>
            <p:cNvPr id="39" name="TextBox 38"/>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40" name="TextBox 39"/>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41" name="TextBox 40"/>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42" name="TextBox 41"/>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grpSp>
        <p:nvGrpSpPr>
          <p:cNvPr id="43" name="Group 42"/>
          <p:cNvGrpSpPr/>
          <p:nvPr/>
        </p:nvGrpSpPr>
        <p:grpSpPr>
          <a:xfrm>
            <a:off x="6788149" y="863600"/>
            <a:ext cx="1997075" cy="1885950"/>
            <a:chOff x="361949" y="863600"/>
            <a:chExt cx="1997075" cy="1885950"/>
          </a:xfrm>
        </p:grpSpPr>
        <p:sp>
          <p:nvSpPr>
            <p:cNvPr id="44" name="Rectangle 43"/>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5" name="Rectangle 44"/>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6" name="Rectangle 45"/>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7" name="Rectangle 46"/>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8" name="Rectangle 47"/>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9" name="TextBox 48"/>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4</a:t>
              </a:r>
              <a:endParaRPr lang="en-US" sz="1400" b="1" i="0" dirty="0">
                <a:solidFill>
                  <a:schemeClr val="bg1"/>
                </a:solidFill>
                <a:latin typeface="Arial" pitchFamily="34" charset="0"/>
                <a:cs typeface="Arial" pitchFamily="34" charset="0"/>
              </a:endParaRPr>
            </a:p>
          </p:txBody>
        </p:sp>
        <p:sp>
          <p:nvSpPr>
            <p:cNvPr id="50" name="TextBox 49"/>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51" name="TextBox 50"/>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52" name="TextBox 51"/>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53" name="TextBox 52"/>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sp>
        <p:nvSpPr>
          <p:cNvPr id="54" name="TextBox 53"/>
          <p:cNvSpPr txBox="1"/>
          <p:nvPr/>
        </p:nvSpPr>
        <p:spPr>
          <a:xfrm>
            <a:off x="590550" y="3041650"/>
            <a:ext cx="2197100" cy="246221"/>
          </a:xfrm>
          <a:prstGeom prst="rect">
            <a:avLst/>
          </a:prstGeom>
        </p:spPr>
        <p:txBody>
          <a:bodyPr wrap="square" lIns="0" tIns="0" rIns="0" bIns="0" rtlCol="0">
            <a:spAutoFit/>
          </a:bodyPr>
          <a:lstStyle/>
          <a:p>
            <a:pPr algn="l"/>
            <a:r>
              <a:rPr lang="en-US" sz="1600" b="1" i="0" dirty="0">
                <a:solidFill>
                  <a:srgbClr val="003359"/>
                </a:solidFill>
                <a:latin typeface="Arial" pitchFamily="34" charset="0"/>
                <a:cs typeface="Arial" pitchFamily="34" charset="0"/>
              </a:rPr>
              <a:t>Feedback</a:t>
            </a:r>
          </a:p>
        </p:txBody>
      </p:sp>
      <p:grpSp>
        <p:nvGrpSpPr>
          <p:cNvPr id="58" name="Group 57"/>
          <p:cNvGrpSpPr/>
          <p:nvPr/>
        </p:nvGrpSpPr>
        <p:grpSpPr>
          <a:xfrm>
            <a:off x="0" y="446088"/>
            <a:ext cx="9144000" cy="72000"/>
            <a:chOff x="0" y="446088"/>
            <a:chExt cx="9144000" cy="72000"/>
          </a:xfrm>
        </p:grpSpPr>
        <p:sp>
          <p:nvSpPr>
            <p:cNvPr id="59" name="Rectangle 58"/>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60" name="Rectangle 59"/>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17668144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39"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2.2: Context Creation</a:t>
            </a:r>
            <a:endParaRPr lang="en-GB" dirty="0">
              <a:latin typeface="Arial" pitchFamily="34" charset="0"/>
              <a:cs typeface="Arial" pitchFamily="34" charset="0"/>
            </a:endParaRPr>
          </a:p>
        </p:txBody>
      </p:sp>
      <p:grpSp>
        <p:nvGrpSpPr>
          <p:cNvPr id="19" name="Group 18"/>
          <p:cNvGrpSpPr/>
          <p:nvPr/>
        </p:nvGrpSpPr>
        <p:grpSpPr>
          <a:xfrm>
            <a:off x="6734172" y="3824287"/>
            <a:ext cx="1971675" cy="870251"/>
            <a:chOff x="3155949" y="3846512"/>
            <a:chExt cx="1971675" cy="870251"/>
          </a:xfrm>
        </p:grpSpPr>
        <p:sp>
          <p:nvSpPr>
            <p:cNvPr id="20" name="TextBox 19"/>
            <p:cNvSpPr txBox="1"/>
            <p:nvPr/>
          </p:nvSpPr>
          <p:spPr>
            <a:xfrm flipH="1">
              <a:off x="3155949" y="4068763"/>
              <a:ext cx="1971675"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21" name="Right Triangle 20"/>
            <p:cNvSpPr/>
            <p:nvPr/>
          </p:nvSpPr>
          <p:spPr>
            <a:xfrm rot="16200000">
              <a:off x="3622676" y="3846512"/>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22" name="TextBox 21"/>
          <p:cNvSpPr txBox="1"/>
          <p:nvPr/>
        </p:nvSpPr>
        <p:spPr>
          <a:xfrm>
            <a:off x="6725234" y="4198938"/>
            <a:ext cx="1904683" cy="338554"/>
          </a:xfrm>
          <a:prstGeom prst="rect">
            <a:avLst/>
          </a:prstGeom>
          <a:noFill/>
        </p:spPr>
        <p:txBody>
          <a:bodyPr wrap="none">
            <a:spAutoFit/>
          </a:bodyPr>
          <a:lstStyle/>
          <a:p>
            <a:pPr eaLnBrk="1" hangingPunct="1">
              <a:defRPr/>
            </a:pPr>
            <a:r>
              <a:rPr lang="en-US" sz="1600" dirty="0">
                <a:solidFill>
                  <a:srgbClr val="003359"/>
                </a:solidFill>
                <a:latin typeface="Arial" pitchFamily="34" charset="0"/>
                <a:cs typeface="Arial" pitchFamily="34" charset="0"/>
              </a:rPr>
              <a:t>He has a headache</a:t>
            </a:r>
          </a:p>
        </p:txBody>
      </p:sp>
      <p:grpSp>
        <p:nvGrpSpPr>
          <p:cNvPr id="23" name="Group 22"/>
          <p:cNvGrpSpPr/>
          <p:nvPr/>
        </p:nvGrpSpPr>
        <p:grpSpPr>
          <a:xfrm flipH="1">
            <a:off x="6734338" y="923939"/>
            <a:ext cx="1972800" cy="871358"/>
            <a:chOff x="3872211" y="4130001"/>
            <a:chExt cx="1972800" cy="754124"/>
          </a:xfrm>
        </p:grpSpPr>
        <p:sp>
          <p:nvSpPr>
            <p:cNvPr id="24" name="TextBox 23"/>
            <p:cNvSpPr txBox="1"/>
            <p:nvPr/>
          </p:nvSpPr>
          <p:spPr>
            <a:xfrm flipH="1">
              <a:off x="3872211" y="4130001"/>
              <a:ext cx="1972800" cy="560813"/>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This man is ill. What does he have?</a:t>
              </a:r>
            </a:p>
          </p:txBody>
        </p:sp>
        <p:sp>
          <p:nvSpPr>
            <p:cNvPr id="25" name="Right Triangle 24"/>
            <p:cNvSpPr/>
            <p:nvPr/>
          </p:nvSpPr>
          <p:spPr>
            <a:xfrm rot="10800000">
              <a:off x="5422901" y="4756384"/>
              <a:ext cx="146051" cy="12774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17" name="Group 16"/>
          <p:cNvGrpSpPr/>
          <p:nvPr/>
        </p:nvGrpSpPr>
        <p:grpSpPr>
          <a:xfrm>
            <a:off x="0" y="446088"/>
            <a:ext cx="9144000" cy="72000"/>
            <a:chOff x="0" y="446088"/>
            <a:chExt cx="9144000" cy="72000"/>
          </a:xfrm>
        </p:grpSpPr>
        <p:sp>
          <p:nvSpPr>
            <p:cNvPr id="18" name="Rectangle 17"/>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6" name="Rectangle 25"/>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pic>
        <p:nvPicPr>
          <p:cNvPr id="2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365176" y="847881"/>
            <a:ext cx="5711774" cy="393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6"/>
          <p:cNvPicPr>
            <a:picLocks noChangeAspect="1"/>
          </p:cNvPicPr>
          <p:nvPr/>
        </p:nvPicPr>
        <p:blipFill>
          <a:blip r:embed="rId4"/>
          <a:stretch>
            <a:fillRect/>
          </a:stretch>
        </p:blipFill>
        <p:spPr>
          <a:xfrm>
            <a:off x="6647984" y="1887791"/>
            <a:ext cx="1569341" cy="1898396"/>
          </a:xfrm>
          <a:prstGeom prst="rect">
            <a:avLst/>
          </a:prstGeom>
        </p:spPr>
      </p:pic>
    </p:spTree>
    <p:extLst>
      <p:ext uri="{BB962C8B-B14F-4D97-AF65-F5344CB8AC3E}">
        <p14:creationId xmlns:p14="http://schemas.microsoft.com/office/powerpoint/2010/main" val="299280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39"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2.2: Concept Check</a:t>
            </a:r>
            <a:endParaRPr lang="en-GB" dirty="0">
              <a:latin typeface="Arial" pitchFamily="34" charset="0"/>
              <a:cs typeface="Arial" pitchFamily="34" charset="0"/>
            </a:endParaRP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5600" y="838600"/>
            <a:ext cx="5713200" cy="3934736"/>
          </a:xfrm>
          <a:prstGeom prst="rect">
            <a:avLst/>
          </a:prstGeom>
        </p:spPr>
      </p:pic>
      <p:grpSp>
        <p:nvGrpSpPr>
          <p:cNvPr id="16" name="Group 15"/>
          <p:cNvGrpSpPr/>
          <p:nvPr/>
        </p:nvGrpSpPr>
        <p:grpSpPr>
          <a:xfrm>
            <a:off x="0" y="446088"/>
            <a:ext cx="9144000" cy="72000"/>
            <a:chOff x="0" y="446088"/>
            <a:chExt cx="9144000" cy="72000"/>
          </a:xfrm>
        </p:grpSpPr>
        <p:sp>
          <p:nvSpPr>
            <p:cNvPr id="17" name="Rectangle 16"/>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8" name="Rectangle 17"/>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grpSp>
        <p:nvGrpSpPr>
          <p:cNvPr id="22" name="Group 21"/>
          <p:cNvGrpSpPr/>
          <p:nvPr/>
        </p:nvGrpSpPr>
        <p:grpSpPr>
          <a:xfrm>
            <a:off x="6734172" y="3824287"/>
            <a:ext cx="1971675" cy="870251"/>
            <a:chOff x="3155949" y="3846512"/>
            <a:chExt cx="1971675" cy="870251"/>
          </a:xfrm>
        </p:grpSpPr>
        <p:sp>
          <p:nvSpPr>
            <p:cNvPr id="27" name="TextBox 26"/>
            <p:cNvSpPr txBox="1"/>
            <p:nvPr/>
          </p:nvSpPr>
          <p:spPr>
            <a:xfrm flipH="1">
              <a:off x="3155949" y="4068763"/>
              <a:ext cx="1971675"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28" name="Right Triangle 27"/>
            <p:cNvSpPr/>
            <p:nvPr/>
          </p:nvSpPr>
          <p:spPr>
            <a:xfrm rot="16200000">
              <a:off x="3622676" y="3846512"/>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30" name="Group 29"/>
          <p:cNvGrpSpPr/>
          <p:nvPr/>
        </p:nvGrpSpPr>
        <p:grpSpPr>
          <a:xfrm flipH="1">
            <a:off x="6734338" y="923939"/>
            <a:ext cx="1972800" cy="871358"/>
            <a:chOff x="3872211" y="4130001"/>
            <a:chExt cx="1972800" cy="754124"/>
          </a:xfrm>
        </p:grpSpPr>
        <p:sp>
          <p:nvSpPr>
            <p:cNvPr id="31" name="TextBox 30"/>
            <p:cNvSpPr txBox="1"/>
            <p:nvPr/>
          </p:nvSpPr>
          <p:spPr>
            <a:xfrm flipH="1">
              <a:off x="3872211" y="4130001"/>
              <a:ext cx="1972800" cy="560813"/>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altLang="en-US" sz="1600" dirty="0">
                  <a:solidFill>
                    <a:srgbClr val="003359"/>
                  </a:solidFill>
                  <a:latin typeface="Arial" pitchFamily="34" charset="0"/>
                  <a:cs typeface="Arial" pitchFamily="34" charset="0"/>
                </a:rPr>
                <a:t>What’s</a:t>
              </a:r>
              <a:r>
                <a:rPr lang="en-US" altLang="ja-JP" sz="1600" dirty="0">
                  <a:solidFill>
                    <a:srgbClr val="003359"/>
                  </a:solidFill>
                  <a:latin typeface="Arial" pitchFamily="34" charset="0"/>
                  <a:cs typeface="Arial" pitchFamily="34" charset="0"/>
                </a:rPr>
                <a:t> wrong with Sofi?</a:t>
              </a:r>
              <a:endParaRPr lang="en-US" sz="1600" dirty="0">
                <a:solidFill>
                  <a:srgbClr val="003359"/>
                </a:solidFill>
                <a:latin typeface="Arial" pitchFamily="34" charset="0"/>
                <a:cs typeface="Arial" pitchFamily="34" charset="0"/>
              </a:endParaRPr>
            </a:p>
          </p:txBody>
        </p:sp>
        <p:sp>
          <p:nvSpPr>
            <p:cNvPr id="32" name="Right Triangle 31"/>
            <p:cNvSpPr/>
            <p:nvPr/>
          </p:nvSpPr>
          <p:spPr>
            <a:xfrm rot="10800000">
              <a:off x="5422901" y="4756384"/>
              <a:ext cx="146051" cy="12774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pic>
        <p:nvPicPr>
          <p:cNvPr id="33" name="Picture 32"/>
          <p:cNvPicPr>
            <a:picLocks noChangeAspect="1"/>
          </p:cNvPicPr>
          <p:nvPr/>
        </p:nvPicPr>
        <p:blipFill>
          <a:blip r:embed="rId4"/>
          <a:stretch>
            <a:fillRect/>
          </a:stretch>
        </p:blipFill>
        <p:spPr>
          <a:xfrm>
            <a:off x="6647984" y="1887791"/>
            <a:ext cx="1569341" cy="1898396"/>
          </a:xfrm>
          <a:prstGeom prst="rect">
            <a:avLst/>
          </a:prstGeom>
        </p:spPr>
      </p:pic>
    </p:spTree>
    <p:extLst>
      <p:ext uri="{BB962C8B-B14F-4D97-AF65-F5344CB8AC3E}">
        <p14:creationId xmlns:p14="http://schemas.microsoft.com/office/powerpoint/2010/main" val="227323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63957" y="844278"/>
            <a:ext cx="4128284" cy="3902617"/>
            <a:chOff x="1784350" y="857250"/>
            <a:chExt cx="3428999" cy="3805483"/>
          </a:xfrm>
        </p:grpSpPr>
        <p:grpSp>
          <p:nvGrpSpPr>
            <p:cNvPr id="21" name="Group 20"/>
            <p:cNvGrpSpPr/>
            <p:nvPr/>
          </p:nvGrpSpPr>
          <p:grpSpPr>
            <a:xfrm>
              <a:off x="1784350" y="857250"/>
              <a:ext cx="3428999" cy="3805483"/>
              <a:chOff x="1784350" y="857250"/>
              <a:chExt cx="3428999" cy="3805483"/>
            </a:xfrm>
          </p:grpSpPr>
          <p:sp>
            <p:nvSpPr>
              <p:cNvPr id="18" name="Rectangle 17"/>
              <p:cNvSpPr/>
              <p:nvPr/>
            </p:nvSpPr>
            <p:spPr>
              <a:xfrm>
                <a:off x="1784350" y="857250"/>
                <a:ext cx="3428999" cy="3048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3" name="TextBox 12"/>
              <p:cNvSpPr txBox="1"/>
              <p:nvPr/>
            </p:nvSpPr>
            <p:spPr>
              <a:xfrm>
                <a:off x="1857375" y="874050"/>
                <a:ext cx="3260725" cy="234531"/>
              </a:xfrm>
              <a:prstGeom prst="rect">
                <a:avLst/>
              </a:prstGeom>
            </p:spPr>
            <p:txBody>
              <a:bodyPr wrap="square" lIns="0" tIns="0" rIns="0" bIns="0" rtlCol="0" anchor="ctr">
                <a:noAutofit/>
              </a:bodyPr>
              <a:lstStyle/>
              <a:p>
                <a:pPr algn="ctr"/>
                <a:r>
                  <a:rPr lang="nl-NL" sz="1600" b="1" dirty="0">
                    <a:solidFill>
                      <a:srgbClr val="003359"/>
                    </a:solidFill>
                    <a:latin typeface="Arial" pitchFamily="34" charset="0"/>
                    <a:cs typeface="Arial" pitchFamily="34" charset="0"/>
                  </a:rPr>
                  <a:t>Student </a:t>
                </a:r>
                <a:r>
                  <a:rPr lang="nl-NL" sz="1600" b="1" dirty="0" smtClean="0">
                    <a:solidFill>
                      <a:srgbClr val="003359"/>
                    </a:solidFill>
                    <a:latin typeface="Arial" pitchFamily="34" charset="0"/>
                    <a:cs typeface="Arial" pitchFamily="34" charset="0"/>
                  </a:rPr>
                  <a:t>A</a:t>
                </a:r>
                <a:endParaRPr lang="en-US" sz="1600" b="1" i="0" dirty="0">
                  <a:solidFill>
                    <a:srgbClr val="003359"/>
                  </a:solidFill>
                  <a:latin typeface="Arial" pitchFamily="34" charset="0"/>
                  <a:cs typeface="Arial" pitchFamily="34" charset="0"/>
                </a:endParaRPr>
              </a:p>
            </p:txBody>
          </p:sp>
          <p:sp>
            <p:nvSpPr>
              <p:cNvPr id="20" name="Rectangle 19"/>
              <p:cNvSpPr/>
              <p:nvPr/>
            </p:nvSpPr>
            <p:spPr>
              <a:xfrm>
                <a:off x="1793875" y="876301"/>
                <a:ext cx="3409950" cy="3786432"/>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27" name="TextBox 26"/>
            <p:cNvSpPr txBox="1"/>
            <p:nvPr/>
          </p:nvSpPr>
          <p:spPr>
            <a:xfrm>
              <a:off x="1898651" y="1156749"/>
              <a:ext cx="3219449" cy="2376920"/>
            </a:xfrm>
            <a:prstGeom prst="rect">
              <a:avLst/>
            </a:prstGeom>
          </p:spPr>
          <p:txBody>
            <a:bodyPr wrap="square" lIns="0" tIns="0" rIns="0" bIns="0" rtlCol="0">
              <a:spAutoFit/>
            </a:bodyPr>
            <a:lstStyle/>
            <a:p>
              <a:pPr eaLnBrk="1" hangingPunct="1"/>
              <a:r>
                <a:rPr lang="en-GB" altLang="en-US" sz="1600" b="1" dirty="0">
                  <a:solidFill>
                    <a:srgbClr val="003359"/>
                  </a:solidFill>
                  <a:latin typeface="Arial" pitchFamily="34" charset="0"/>
                  <a:cs typeface="Arial" pitchFamily="34" charset="0"/>
                </a:rPr>
                <a:t>You are ill. Call your manager and tell him/her what’s wrong. Use the words below</a:t>
              </a:r>
              <a:r>
                <a:rPr lang="en-GB" altLang="en-US" sz="1600" b="1" dirty="0" smtClean="0">
                  <a:solidFill>
                    <a:srgbClr val="003359"/>
                  </a:solidFill>
                  <a:latin typeface="Arial" pitchFamily="34" charset="0"/>
                  <a:cs typeface="Arial" pitchFamily="34" charset="0"/>
                </a:rPr>
                <a:t>.</a:t>
              </a:r>
            </a:p>
            <a:p>
              <a:pPr eaLnBrk="1" hangingPunct="1"/>
              <a:endParaRPr lang="en-US" altLang="en-US" sz="1600" b="1" dirty="0">
                <a:solidFill>
                  <a:srgbClr val="003359"/>
                </a:solidFill>
                <a:latin typeface="Arial" pitchFamily="34" charset="0"/>
                <a:cs typeface="Arial" pitchFamily="34" charset="0"/>
              </a:endParaRPr>
            </a:p>
            <a:p>
              <a:pPr eaLnBrk="1" hangingPunct="1"/>
              <a:r>
                <a:rPr lang="en-US" altLang="en-US" sz="1600" b="1" dirty="0">
                  <a:solidFill>
                    <a:srgbClr val="003359"/>
                  </a:solidFill>
                  <a:latin typeface="Arial" pitchFamily="34" charset="0"/>
                  <a:cs typeface="Arial" pitchFamily="34" charset="0"/>
                </a:rPr>
                <a:t>Useful phrases and words</a:t>
              </a:r>
              <a:endParaRPr lang="en-US" altLang="en-US" sz="1600" dirty="0">
                <a:solidFill>
                  <a:srgbClr val="003359"/>
                </a:solidFill>
                <a:latin typeface="Arial" pitchFamily="34" charset="0"/>
                <a:cs typeface="Arial" pitchFamily="34" charset="0"/>
              </a:endParaRPr>
            </a:p>
            <a:p>
              <a:pPr eaLnBrk="1" hangingPunct="1"/>
              <a:r>
                <a:rPr lang="en-US" altLang="en-US" sz="1600" dirty="0">
                  <a:solidFill>
                    <a:srgbClr val="003359"/>
                  </a:solidFill>
                  <a:latin typeface="Arial" pitchFamily="34" charset="0"/>
                  <a:cs typeface="Arial" pitchFamily="34" charset="0"/>
                </a:rPr>
                <a:t> </a:t>
              </a:r>
            </a:p>
            <a:p>
              <a:pPr eaLnBrk="1" hangingPunct="1">
                <a:lnSpc>
                  <a:spcPct val="130000"/>
                </a:lnSpc>
              </a:pPr>
              <a:r>
                <a:rPr lang="en-US" altLang="en-US" sz="1600" dirty="0">
                  <a:solidFill>
                    <a:srgbClr val="003359"/>
                  </a:solidFill>
                  <a:latin typeface="Arial" pitchFamily="34" charset="0"/>
                  <a:cs typeface="Arial" pitchFamily="34" charset="0"/>
                </a:rPr>
                <a:t>I have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en-US" sz="1600" dirty="0" smtClean="0">
                  <a:solidFill>
                    <a:srgbClr val="003359"/>
                  </a:solidFill>
                  <a:latin typeface="Arial" pitchFamily="34" charset="0"/>
                  <a:cs typeface="Arial" pitchFamily="34" charset="0"/>
                </a:rPr>
                <a:t>  </a:t>
              </a:r>
              <a:r>
                <a:rPr lang="en-US" altLang="en-US" sz="1600" dirty="0">
                  <a:solidFill>
                    <a:srgbClr val="003359"/>
                  </a:solidFill>
                  <a:latin typeface="Arial" pitchFamily="34" charset="0"/>
                  <a:cs typeface="Arial" pitchFamily="34" charset="0"/>
                </a:rPr>
                <a:t>	</a:t>
              </a:r>
              <a:r>
                <a:rPr lang="en-US" altLang="en-US" sz="1600" dirty="0" smtClean="0">
                  <a:solidFill>
                    <a:srgbClr val="003359"/>
                  </a:solidFill>
                  <a:latin typeface="Arial" pitchFamily="34" charset="0"/>
                  <a:cs typeface="Arial" pitchFamily="34" charset="0"/>
                </a:rPr>
                <a:t>I </a:t>
              </a:r>
              <a:r>
                <a:rPr lang="en-US" altLang="en-US" sz="1600" dirty="0">
                  <a:solidFill>
                    <a:srgbClr val="003359"/>
                  </a:solidFill>
                  <a:latin typeface="Arial" pitchFamily="34" charset="0"/>
                  <a:cs typeface="Arial" pitchFamily="34" charset="0"/>
                </a:rPr>
                <a:t>feel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en-US" sz="1600" dirty="0" smtClean="0">
                  <a:solidFill>
                    <a:srgbClr val="003359"/>
                  </a:solidFill>
                  <a:latin typeface="Arial" pitchFamily="34" charset="0"/>
                  <a:cs typeface="Arial" pitchFamily="34" charset="0"/>
                </a:rPr>
                <a:t> </a:t>
              </a:r>
            </a:p>
            <a:p>
              <a:pPr eaLnBrk="1" hangingPunct="1">
                <a:lnSpc>
                  <a:spcPct val="130000"/>
                </a:lnSpc>
              </a:pPr>
              <a:r>
                <a:rPr lang="en-US" altLang="en-US" sz="1600" dirty="0" smtClean="0">
                  <a:solidFill>
                    <a:srgbClr val="003359"/>
                  </a:solidFill>
                  <a:latin typeface="Arial" pitchFamily="34" charset="0"/>
                  <a:cs typeface="Arial" pitchFamily="34" charset="0"/>
                </a:rPr>
                <a:t>I </a:t>
              </a:r>
              <a:r>
                <a:rPr lang="en-US" altLang="en-US" sz="1600" dirty="0">
                  <a:solidFill>
                    <a:srgbClr val="003359"/>
                  </a:solidFill>
                  <a:latin typeface="Arial" pitchFamily="34" charset="0"/>
                  <a:cs typeface="Arial" pitchFamily="34" charset="0"/>
                </a:rPr>
                <a:t>am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en-US" sz="1600" dirty="0" smtClean="0">
                  <a:solidFill>
                    <a:srgbClr val="003359"/>
                  </a:solidFill>
                  <a:latin typeface="Arial" pitchFamily="34" charset="0"/>
                  <a:cs typeface="Arial" pitchFamily="34" charset="0"/>
                </a:rPr>
                <a:t>  </a:t>
              </a:r>
              <a:r>
                <a:rPr lang="en-US" altLang="en-US" sz="1600" dirty="0">
                  <a:solidFill>
                    <a:srgbClr val="003359"/>
                  </a:solidFill>
                  <a:latin typeface="Arial" pitchFamily="34" charset="0"/>
                  <a:cs typeface="Arial" pitchFamily="34" charset="0"/>
                </a:rPr>
                <a:t>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en-US" sz="1600" dirty="0" smtClean="0">
                  <a:solidFill>
                    <a:srgbClr val="003359"/>
                  </a:solidFill>
                  <a:latin typeface="Arial" pitchFamily="34" charset="0"/>
                  <a:cs typeface="Arial" pitchFamily="34" charset="0"/>
                </a:rPr>
                <a:t> hurts </a:t>
              </a:r>
              <a:r>
                <a:rPr lang="en-US" altLang="en-US" sz="1600" dirty="0">
                  <a:solidFill>
                    <a:srgbClr val="003359"/>
                  </a:solidFill>
                  <a:latin typeface="Arial" pitchFamily="34" charset="0"/>
                  <a:cs typeface="Arial" pitchFamily="34" charset="0"/>
                </a:rPr>
                <a:t> </a:t>
              </a:r>
            </a:p>
            <a:p>
              <a:pPr eaLnBrk="1" hangingPunct="1">
                <a:lnSpc>
                  <a:spcPct val="130000"/>
                </a:lnSpc>
              </a:pPr>
              <a:r>
                <a:rPr lang="en-US" altLang="en-US" sz="1600" dirty="0">
                  <a:solidFill>
                    <a:srgbClr val="003359"/>
                  </a:solidFill>
                  <a:latin typeface="Arial" pitchFamily="34" charset="0"/>
                  <a:cs typeface="Arial" pitchFamily="34" charset="0"/>
                </a:rPr>
                <a:t>hot		cold</a:t>
              </a:r>
              <a:endParaRPr lang="en-US" sz="1600" i="0" dirty="0">
                <a:solidFill>
                  <a:srgbClr val="003359"/>
                </a:solidFill>
                <a:latin typeface="Arial" pitchFamily="34" charset="0"/>
                <a:cs typeface="Arial" pitchFamily="34" charset="0"/>
              </a:endParaRPr>
            </a:p>
          </p:txBody>
        </p:sp>
      </p:grpSp>
      <p:grpSp>
        <p:nvGrpSpPr>
          <p:cNvPr id="29" name="Group 28"/>
          <p:cNvGrpSpPr/>
          <p:nvPr/>
        </p:nvGrpSpPr>
        <p:grpSpPr>
          <a:xfrm>
            <a:off x="4637478" y="833906"/>
            <a:ext cx="4129894" cy="3920232"/>
            <a:chOff x="1784350" y="857250"/>
            <a:chExt cx="3428999" cy="3911600"/>
          </a:xfrm>
        </p:grpSpPr>
        <p:grpSp>
          <p:nvGrpSpPr>
            <p:cNvPr id="30" name="Group 29"/>
            <p:cNvGrpSpPr/>
            <p:nvPr/>
          </p:nvGrpSpPr>
          <p:grpSpPr>
            <a:xfrm>
              <a:off x="1784350" y="857250"/>
              <a:ext cx="3428999" cy="3911600"/>
              <a:chOff x="1784350" y="857250"/>
              <a:chExt cx="3428999" cy="3911600"/>
            </a:xfrm>
          </p:grpSpPr>
          <p:sp>
            <p:nvSpPr>
              <p:cNvPr id="32" name="Rectangle 31"/>
              <p:cNvSpPr/>
              <p:nvPr/>
            </p:nvSpPr>
            <p:spPr>
              <a:xfrm>
                <a:off x="1784350" y="857250"/>
                <a:ext cx="3428999" cy="3048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3" name="TextBox 32"/>
              <p:cNvSpPr txBox="1"/>
              <p:nvPr/>
            </p:nvSpPr>
            <p:spPr>
              <a:xfrm>
                <a:off x="1857375" y="918831"/>
                <a:ext cx="3260725" cy="174284"/>
              </a:xfrm>
              <a:prstGeom prst="rect">
                <a:avLst/>
              </a:prstGeom>
            </p:spPr>
            <p:txBody>
              <a:bodyPr wrap="square" lIns="0" tIns="0" rIns="0" bIns="0" rtlCol="0" anchor="ctr">
                <a:noAutofit/>
              </a:bodyPr>
              <a:lstStyle/>
              <a:p>
                <a:pPr algn="ctr"/>
                <a:r>
                  <a:rPr lang="nl-NL" sz="1600" b="1" dirty="0">
                    <a:solidFill>
                      <a:srgbClr val="003359"/>
                    </a:solidFill>
                    <a:latin typeface="Arial" pitchFamily="34" charset="0"/>
                    <a:cs typeface="Arial" pitchFamily="34" charset="0"/>
                  </a:rPr>
                  <a:t>Student </a:t>
                </a:r>
                <a:r>
                  <a:rPr lang="nl-NL" sz="1600" b="1" dirty="0" smtClean="0">
                    <a:solidFill>
                      <a:srgbClr val="003359"/>
                    </a:solidFill>
                    <a:latin typeface="Arial" pitchFamily="34" charset="0"/>
                    <a:cs typeface="Arial" pitchFamily="34" charset="0"/>
                  </a:rPr>
                  <a:t>B</a:t>
                </a:r>
                <a:endParaRPr lang="en-US" sz="1600" b="1" i="0" dirty="0">
                  <a:solidFill>
                    <a:srgbClr val="003359"/>
                  </a:solidFill>
                  <a:latin typeface="Arial" pitchFamily="34" charset="0"/>
                  <a:cs typeface="Arial" pitchFamily="34" charset="0"/>
                </a:endParaRPr>
              </a:p>
            </p:txBody>
          </p:sp>
          <p:sp>
            <p:nvSpPr>
              <p:cNvPr id="34" name="Rectangle 33"/>
              <p:cNvSpPr/>
              <p:nvPr/>
            </p:nvSpPr>
            <p:spPr>
              <a:xfrm>
                <a:off x="1793875" y="876300"/>
                <a:ext cx="3409950" cy="3892550"/>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31" name="TextBox 30"/>
            <p:cNvSpPr txBox="1"/>
            <p:nvPr/>
          </p:nvSpPr>
          <p:spPr>
            <a:xfrm>
              <a:off x="1898651" y="1238250"/>
              <a:ext cx="3206749" cy="246221"/>
            </a:xfrm>
            <a:prstGeom prst="rect">
              <a:avLst/>
            </a:prstGeom>
          </p:spPr>
          <p:txBody>
            <a:bodyPr wrap="square" lIns="0" tIns="0" rIns="0" bIns="0" rtlCol="0">
              <a:spAutoFit/>
            </a:bodyPr>
            <a:lstStyle/>
            <a:p>
              <a:endParaRPr lang="en-US" sz="1600" i="0" dirty="0">
                <a:solidFill>
                  <a:srgbClr val="003359"/>
                </a:solidFill>
                <a:latin typeface="Arial" pitchFamily="34" charset="0"/>
                <a:cs typeface="Arial" pitchFamily="34" charset="0"/>
              </a:endParaRPr>
            </a:p>
          </p:txBody>
        </p:sp>
      </p:grpSp>
      <p:sp>
        <p:nvSpPr>
          <p:cNvPr id="26" name="Rectangle 25"/>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3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2.2: Practice</a:t>
            </a:r>
            <a:endParaRPr lang="en-GB" dirty="0">
              <a:latin typeface="Arial" pitchFamily="34" charset="0"/>
              <a:cs typeface="Arial" pitchFamily="34" charset="0"/>
            </a:endParaRPr>
          </a:p>
        </p:txBody>
      </p:sp>
      <p:sp>
        <p:nvSpPr>
          <p:cNvPr id="2" name="Rectangle 1"/>
          <p:cNvSpPr/>
          <p:nvPr/>
        </p:nvSpPr>
        <p:spPr>
          <a:xfrm>
            <a:off x="4768849" y="1134469"/>
            <a:ext cx="3927475" cy="2308324"/>
          </a:xfrm>
          <a:prstGeom prst="rect">
            <a:avLst/>
          </a:prstGeom>
        </p:spPr>
        <p:txBody>
          <a:bodyPr wrap="square">
            <a:spAutoFit/>
          </a:bodyPr>
          <a:lstStyle/>
          <a:p>
            <a:pPr eaLnBrk="1" hangingPunct="1"/>
            <a:r>
              <a:rPr lang="en-GB" altLang="en-US" sz="1600" b="1" dirty="0">
                <a:solidFill>
                  <a:srgbClr val="003359"/>
                </a:solidFill>
                <a:latin typeface="Arial" pitchFamily="34" charset="0"/>
                <a:cs typeface="Arial" pitchFamily="34" charset="0"/>
              </a:rPr>
              <a:t>Your partner is ill and can’t come to work today. Ask him/her what’s wrong. Use the words below.</a:t>
            </a:r>
            <a:r>
              <a:rPr lang="en-US" altLang="en-US" sz="1600" b="1" dirty="0">
                <a:solidFill>
                  <a:srgbClr val="003359"/>
                </a:solidFill>
                <a:latin typeface="Arial" pitchFamily="34" charset="0"/>
                <a:cs typeface="Arial" pitchFamily="34" charset="0"/>
              </a:rPr>
              <a:t> </a:t>
            </a:r>
          </a:p>
          <a:p>
            <a:pPr eaLnBrk="1" hangingPunct="1"/>
            <a:r>
              <a:rPr lang="en-US" altLang="en-US" sz="1600" b="1" dirty="0">
                <a:solidFill>
                  <a:srgbClr val="003359"/>
                </a:solidFill>
                <a:latin typeface="Arial" pitchFamily="34" charset="0"/>
                <a:cs typeface="Arial" pitchFamily="34" charset="0"/>
              </a:rPr>
              <a:t> </a:t>
            </a:r>
          </a:p>
          <a:p>
            <a:pPr eaLnBrk="1" hangingPunct="1"/>
            <a:r>
              <a:rPr lang="en-US" altLang="en-US" sz="1600" b="1" dirty="0">
                <a:solidFill>
                  <a:srgbClr val="003359"/>
                </a:solidFill>
                <a:latin typeface="Arial" pitchFamily="34" charset="0"/>
                <a:cs typeface="Arial" pitchFamily="34" charset="0"/>
              </a:rPr>
              <a:t>Useful phrases</a:t>
            </a:r>
            <a:endParaRPr lang="en-US" altLang="en-US" sz="1600" dirty="0">
              <a:solidFill>
                <a:srgbClr val="003359"/>
              </a:solidFill>
              <a:latin typeface="Arial" pitchFamily="34" charset="0"/>
              <a:cs typeface="Arial" pitchFamily="34" charset="0"/>
            </a:endParaRPr>
          </a:p>
          <a:p>
            <a:pPr eaLnBrk="1" hangingPunct="1"/>
            <a:r>
              <a:rPr lang="en-US" altLang="en-US" sz="1600" dirty="0">
                <a:solidFill>
                  <a:srgbClr val="003359"/>
                </a:solidFill>
                <a:latin typeface="Arial" pitchFamily="34" charset="0"/>
                <a:cs typeface="Arial" pitchFamily="34" charset="0"/>
              </a:rPr>
              <a:t> </a:t>
            </a:r>
          </a:p>
          <a:p>
            <a:pPr eaLnBrk="1" hangingPunct="1"/>
            <a:r>
              <a:rPr lang="en-US" altLang="en-US" sz="1600" dirty="0">
                <a:solidFill>
                  <a:srgbClr val="003359"/>
                </a:solidFill>
                <a:latin typeface="Arial" pitchFamily="34" charset="0"/>
                <a:cs typeface="Arial" pitchFamily="34" charset="0"/>
              </a:rPr>
              <a:t>What</a:t>
            </a:r>
            <a:r>
              <a:rPr lang="ja-JP" altLang="en-US" sz="1600" dirty="0">
                <a:solidFill>
                  <a:srgbClr val="003359"/>
                </a:solidFill>
                <a:latin typeface="Arial" pitchFamily="34" charset="0"/>
                <a:cs typeface="Arial" pitchFamily="34" charset="0"/>
              </a:rPr>
              <a:t>’</a:t>
            </a:r>
            <a:r>
              <a:rPr lang="en-US" altLang="ja-JP" sz="1600" dirty="0">
                <a:solidFill>
                  <a:srgbClr val="003359"/>
                </a:solidFill>
                <a:latin typeface="Arial" pitchFamily="34" charset="0"/>
                <a:cs typeface="Arial" pitchFamily="34" charset="0"/>
              </a:rPr>
              <a:t>s wrong?	Do you have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ja-JP" sz="1600" dirty="0" smtClean="0">
                <a:solidFill>
                  <a:srgbClr val="003359"/>
                </a:solidFill>
                <a:latin typeface="Arial" pitchFamily="34" charset="0"/>
                <a:cs typeface="Arial" pitchFamily="34" charset="0"/>
              </a:rPr>
              <a:t>?</a:t>
            </a:r>
            <a:endParaRPr lang="en-US" altLang="ja-JP" sz="1600" dirty="0">
              <a:solidFill>
                <a:srgbClr val="003359"/>
              </a:solidFill>
              <a:latin typeface="Arial" pitchFamily="34" charset="0"/>
              <a:cs typeface="Arial" pitchFamily="34" charset="0"/>
            </a:endParaRPr>
          </a:p>
          <a:p>
            <a:pPr eaLnBrk="1" hangingPunct="1"/>
            <a:r>
              <a:rPr lang="en-US" altLang="en-US" sz="1600" dirty="0">
                <a:solidFill>
                  <a:srgbClr val="003359"/>
                </a:solidFill>
                <a:latin typeface="Arial" pitchFamily="34" charset="0"/>
                <a:cs typeface="Arial" pitchFamily="34" charset="0"/>
              </a:rPr>
              <a:t> </a:t>
            </a:r>
          </a:p>
          <a:p>
            <a:pPr eaLnBrk="1" hangingPunct="1"/>
            <a:r>
              <a:rPr lang="en-US" altLang="en-US" sz="1600" dirty="0">
                <a:solidFill>
                  <a:srgbClr val="003359"/>
                </a:solidFill>
                <a:latin typeface="Arial" pitchFamily="34" charset="0"/>
                <a:cs typeface="Arial" pitchFamily="34" charset="0"/>
              </a:rPr>
              <a:t>Do you </a:t>
            </a:r>
            <a:r>
              <a:rPr lang="en-US" altLang="en-US" sz="1600" dirty="0" smtClean="0">
                <a:solidFill>
                  <a:srgbClr val="003359"/>
                </a:solidFill>
                <a:latin typeface="Arial" pitchFamily="34" charset="0"/>
                <a:cs typeface="Arial" pitchFamily="34" charset="0"/>
              </a:rPr>
              <a:t>feel</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en-US" sz="1600" dirty="0" smtClean="0">
                <a:solidFill>
                  <a:srgbClr val="003359"/>
                </a:solidFill>
                <a:latin typeface="Arial" pitchFamily="34" charset="0"/>
                <a:cs typeface="Arial" pitchFamily="34" charset="0"/>
              </a:rPr>
              <a:t>?</a:t>
            </a:r>
            <a:r>
              <a:rPr lang="en-US" altLang="en-US" sz="1600" dirty="0">
                <a:solidFill>
                  <a:srgbClr val="003359"/>
                </a:solidFill>
                <a:latin typeface="Arial" pitchFamily="34" charset="0"/>
                <a:cs typeface="Arial" pitchFamily="34" charset="0"/>
              </a:rPr>
              <a:t>	I think you have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endParaRPr lang="en-US" altLang="en-US" sz="1600" dirty="0">
              <a:solidFill>
                <a:srgbClr val="003359"/>
              </a:solidFill>
              <a:latin typeface="Arial" pitchFamily="34" charset="0"/>
              <a:cs typeface="Arial" pitchFamily="34" charset="0"/>
            </a:endParaRP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1568" y="3564172"/>
            <a:ext cx="1996636" cy="1169462"/>
          </a:xfrm>
          <a:prstGeom prst="rect">
            <a:avLst/>
          </a:prstGeom>
        </p:spPr>
      </p:pic>
      <p:pic>
        <p:nvPicPr>
          <p:cNvPr id="4" name="Picture 3"/>
          <p:cNvPicPr>
            <a:picLocks noChangeAspect="1"/>
          </p:cNvPicPr>
          <p:nvPr/>
        </p:nvPicPr>
        <p:blipFill rotWithShape="1">
          <a:blip r:embed="rId4" cstate="screen">
            <a:extLst>
              <a:ext uri="{28A0092B-C50C-407E-A947-70E740481C1C}">
                <a14:useLocalDpi xmlns:a14="http://schemas.microsoft.com/office/drawing/2010/main"/>
              </a:ext>
            </a:extLst>
          </a:blip>
          <a:srcRect l="-1"/>
          <a:stretch/>
        </p:blipFill>
        <p:spPr>
          <a:xfrm>
            <a:off x="4855583" y="3564173"/>
            <a:ext cx="1992475" cy="1169462"/>
          </a:xfrm>
          <a:prstGeom prst="rect">
            <a:avLst/>
          </a:prstGeom>
        </p:spPr>
      </p:pic>
      <p:grpSp>
        <p:nvGrpSpPr>
          <p:cNvPr id="23" name="Group 22"/>
          <p:cNvGrpSpPr/>
          <p:nvPr/>
        </p:nvGrpSpPr>
        <p:grpSpPr>
          <a:xfrm>
            <a:off x="0" y="446088"/>
            <a:ext cx="9144000" cy="72000"/>
            <a:chOff x="0" y="446088"/>
            <a:chExt cx="9144000" cy="72000"/>
          </a:xfrm>
        </p:grpSpPr>
        <p:sp>
          <p:nvSpPr>
            <p:cNvPr id="24" name="Rectangle 23"/>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5" name="Rectangle 24"/>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695070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3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2.2: Practice</a:t>
            </a:r>
            <a:endParaRPr lang="en-GB" dirty="0">
              <a:latin typeface="Arial" pitchFamily="34" charset="0"/>
              <a:cs typeface="Arial" pitchFamily="34" charset="0"/>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59599" y="3564000"/>
            <a:ext cx="1983460" cy="1164783"/>
          </a:xfrm>
          <a:prstGeom prst="rect">
            <a:avLst/>
          </a:prstGeom>
        </p:spPr>
      </p:pic>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62484" y="3564000"/>
            <a:ext cx="1980191" cy="1164783"/>
          </a:xfrm>
          <a:prstGeom prst="rect">
            <a:avLst/>
          </a:prstGeom>
        </p:spPr>
      </p:pic>
      <p:grpSp>
        <p:nvGrpSpPr>
          <p:cNvPr id="24" name="Group 23"/>
          <p:cNvGrpSpPr/>
          <p:nvPr/>
        </p:nvGrpSpPr>
        <p:grpSpPr>
          <a:xfrm>
            <a:off x="363957" y="843379"/>
            <a:ext cx="4128284" cy="3893991"/>
            <a:chOff x="1784350" y="865661"/>
            <a:chExt cx="3428999" cy="3797072"/>
          </a:xfrm>
        </p:grpSpPr>
        <p:sp>
          <p:nvSpPr>
            <p:cNvPr id="40" name="Rectangle 39"/>
            <p:cNvSpPr/>
            <p:nvPr/>
          </p:nvSpPr>
          <p:spPr>
            <a:xfrm>
              <a:off x="1784350" y="865661"/>
              <a:ext cx="3428999" cy="3048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2" name="Rectangle 41"/>
            <p:cNvSpPr/>
            <p:nvPr/>
          </p:nvSpPr>
          <p:spPr>
            <a:xfrm>
              <a:off x="1793875" y="876301"/>
              <a:ext cx="3409950" cy="3786432"/>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grpSp>
        <p:nvGrpSpPr>
          <p:cNvPr id="43" name="Group 42"/>
          <p:cNvGrpSpPr/>
          <p:nvPr/>
        </p:nvGrpSpPr>
        <p:grpSpPr>
          <a:xfrm>
            <a:off x="4637478" y="833906"/>
            <a:ext cx="4129894" cy="3920232"/>
            <a:chOff x="1784350" y="857250"/>
            <a:chExt cx="3428999" cy="3911600"/>
          </a:xfrm>
        </p:grpSpPr>
        <p:grpSp>
          <p:nvGrpSpPr>
            <p:cNvPr id="44" name="Group 43"/>
            <p:cNvGrpSpPr/>
            <p:nvPr/>
          </p:nvGrpSpPr>
          <p:grpSpPr>
            <a:xfrm>
              <a:off x="1784350" y="857250"/>
              <a:ext cx="3428999" cy="3911600"/>
              <a:chOff x="1784350" y="857250"/>
              <a:chExt cx="3428999" cy="3911600"/>
            </a:xfrm>
          </p:grpSpPr>
          <p:sp>
            <p:nvSpPr>
              <p:cNvPr id="46" name="Rectangle 45"/>
              <p:cNvSpPr/>
              <p:nvPr/>
            </p:nvSpPr>
            <p:spPr>
              <a:xfrm>
                <a:off x="1784350" y="857250"/>
                <a:ext cx="3428999" cy="3048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7" name="TextBox 46"/>
              <p:cNvSpPr txBox="1"/>
              <p:nvPr/>
            </p:nvSpPr>
            <p:spPr>
              <a:xfrm>
                <a:off x="1857375" y="918831"/>
                <a:ext cx="3260725" cy="174284"/>
              </a:xfrm>
              <a:prstGeom prst="rect">
                <a:avLst/>
              </a:prstGeom>
            </p:spPr>
            <p:txBody>
              <a:bodyPr wrap="square" lIns="0" tIns="0" rIns="0" bIns="0" rtlCol="0" anchor="ctr">
                <a:noAutofit/>
              </a:bodyPr>
              <a:lstStyle/>
              <a:p>
                <a:pPr algn="ctr"/>
                <a:r>
                  <a:rPr lang="nl-NL" sz="1600" b="1" dirty="0">
                    <a:solidFill>
                      <a:srgbClr val="003359"/>
                    </a:solidFill>
                    <a:latin typeface="Arial" pitchFamily="34" charset="0"/>
                    <a:cs typeface="Arial" pitchFamily="34" charset="0"/>
                  </a:rPr>
                  <a:t>Student </a:t>
                </a:r>
                <a:r>
                  <a:rPr lang="nl-NL" sz="1600" b="1" dirty="0" smtClean="0">
                    <a:solidFill>
                      <a:srgbClr val="003359"/>
                    </a:solidFill>
                    <a:latin typeface="Arial" pitchFamily="34" charset="0"/>
                    <a:cs typeface="Arial" pitchFamily="34" charset="0"/>
                  </a:rPr>
                  <a:t>D</a:t>
                </a:r>
                <a:endParaRPr lang="en-US" sz="1600" b="1" i="0" dirty="0">
                  <a:solidFill>
                    <a:srgbClr val="003359"/>
                  </a:solidFill>
                  <a:latin typeface="Arial" pitchFamily="34" charset="0"/>
                  <a:cs typeface="Arial" pitchFamily="34" charset="0"/>
                </a:endParaRPr>
              </a:p>
            </p:txBody>
          </p:sp>
          <p:sp>
            <p:nvSpPr>
              <p:cNvPr id="48" name="Rectangle 47"/>
              <p:cNvSpPr/>
              <p:nvPr/>
            </p:nvSpPr>
            <p:spPr>
              <a:xfrm>
                <a:off x="1793875" y="876300"/>
                <a:ext cx="3409950" cy="3892550"/>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45" name="TextBox 44"/>
            <p:cNvSpPr txBox="1"/>
            <p:nvPr/>
          </p:nvSpPr>
          <p:spPr>
            <a:xfrm>
              <a:off x="1898651" y="1238250"/>
              <a:ext cx="3206749" cy="246221"/>
            </a:xfrm>
            <a:prstGeom prst="rect">
              <a:avLst/>
            </a:prstGeom>
          </p:spPr>
          <p:txBody>
            <a:bodyPr wrap="square" lIns="0" tIns="0" rIns="0" bIns="0" rtlCol="0">
              <a:spAutoFit/>
            </a:bodyPr>
            <a:lstStyle/>
            <a:p>
              <a:endParaRPr lang="en-US" sz="1600" i="0" dirty="0">
                <a:solidFill>
                  <a:srgbClr val="003359"/>
                </a:solidFill>
                <a:latin typeface="Arial" pitchFamily="34" charset="0"/>
                <a:cs typeface="Arial" pitchFamily="34" charset="0"/>
              </a:endParaRPr>
            </a:p>
          </p:txBody>
        </p:sp>
      </p:grpSp>
      <p:sp>
        <p:nvSpPr>
          <p:cNvPr id="49" name="TextBox 48"/>
          <p:cNvSpPr txBox="1"/>
          <p:nvPr/>
        </p:nvSpPr>
        <p:spPr>
          <a:xfrm>
            <a:off x="559599" y="1152000"/>
            <a:ext cx="3886898" cy="2437590"/>
          </a:xfrm>
          <a:prstGeom prst="rect">
            <a:avLst/>
          </a:prstGeom>
        </p:spPr>
        <p:txBody>
          <a:bodyPr wrap="square" lIns="0" tIns="0" rIns="0" bIns="0" rtlCol="0">
            <a:spAutoFit/>
          </a:bodyPr>
          <a:lstStyle/>
          <a:p>
            <a:pPr eaLnBrk="1" hangingPunct="1"/>
            <a:r>
              <a:rPr lang="en-GB" altLang="en-US" sz="1600" b="1" dirty="0">
                <a:solidFill>
                  <a:srgbClr val="003359"/>
                </a:solidFill>
                <a:latin typeface="Arial" pitchFamily="34" charset="0"/>
                <a:cs typeface="Arial" pitchFamily="34" charset="0"/>
              </a:rPr>
              <a:t>You are ill. Call your friend and tell him/her what’s wrong. Use the words below.</a:t>
            </a:r>
            <a:r>
              <a:rPr lang="en-US" altLang="en-US" sz="1600" b="1" dirty="0">
                <a:solidFill>
                  <a:srgbClr val="003359"/>
                </a:solidFill>
                <a:latin typeface="Arial" pitchFamily="34" charset="0"/>
                <a:cs typeface="Arial" pitchFamily="34" charset="0"/>
              </a:rPr>
              <a:t>  </a:t>
            </a:r>
          </a:p>
          <a:p>
            <a:pPr eaLnBrk="1" hangingPunct="1"/>
            <a:endParaRPr lang="en-US" altLang="en-US" sz="1600" b="1" dirty="0">
              <a:solidFill>
                <a:srgbClr val="003359"/>
              </a:solidFill>
              <a:latin typeface="Arial" pitchFamily="34" charset="0"/>
              <a:cs typeface="Arial" pitchFamily="34" charset="0"/>
            </a:endParaRPr>
          </a:p>
          <a:p>
            <a:pPr eaLnBrk="1" hangingPunct="1"/>
            <a:r>
              <a:rPr lang="en-US" altLang="en-US" sz="1600" b="1" dirty="0">
                <a:solidFill>
                  <a:srgbClr val="003359"/>
                </a:solidFill>
                <a:latin typeface="Arial" pitchFamily="34" charset="0"/>
                <a:cs typeface="Arial" pitchFamily="34" charset="0"/>
              </a:rPr>
              <a:t>Useful phrases and words</a:t>
            </a:r>
            <a:endParaRPr lang="en-US" altLang="en-US" sz="1600" dirty="0">
              <a:solidFill>
                <a:srgbClr val="003359"/>
              </a:solidFill>
              <a:latin typeface="Arial" pitchFamily="34" charset="0"/>
              <a:cs typeface="Arial" pitchFamily="34" charset="0"/>
            </a:endParaRPr>
          </a:p>
          <a:p>
            <a:pPr eaLnBrk="1" hangingPunct="1"/>
            <a:r>
              <a:rPr lang="en-US" altLang="en-US" sz="1600" dirty="0">
                <a:solidFill>
                  <a:srgbClr val="003359"/>
                </a:solidFill>
                <a:latin typeface="Arial" pitchFamily="34" charset="0"/>
                <a:cs typeface="Arial" pitchFamily="34" charset="0"/>
              </a:rPr>
              <a:t> </a:t>
            </a:r>
          </a:p>
          <a:p>
            <a:pPr eaLnBrk="1" hangingPunct="1">
              <a:lnSpc>
                <a:spcPct val="130000"/>
              </a:lnSpc>
            </a:pPr>
            <a:r>
              <a:rPr lang="en-US" altLang="en-US" sz="1600" dirty="0">
                <a:solidFill>
                  <a:srgbClr val="003359"/>
                </a:solidFill>
                <a:latin typeface="Arial" pitchFamily="34" charset="0"/>
                <a:cs typeface="Arial" pitchFamily="34" charset="0"/>
              </a:rPr>
              <a:t>I have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en-US" sz="1600" dirty="0">
                <a:solidFill>
                  <a:srgbClr val="003359"/>
                </a:solidFill>
                <a:latin typeface="Arial" pitchFamily="34" charset="0"/>
                <a:cs typeface="Arial" pitchFamily="34" charset="0"/>
              </a:rPr>
              <a:t>	I feel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endParaRPr lang="en-US" altLang="en-US" sz="1600" dirty="0">
              <a:solidFill>
                <a:srgbClr val="003359"/>
              </a:solidFill>
              <a:latin typeface="Arial" pitchFamily="34" charset="0"/>
              <a:cs typeface="Arial" pitchFamily="34" charset="0"/>
            </a:endParaRPr>
          </a:p>
          <a:p>
            <a:pPr eaLnBrk="1" hangingPunct="1">
              <a:lnSpc>
                <a:spcPct val="130000"/>
              </a:lnSpc>
            </a:pPr>
            <a:r>
              <a:rPr lang="en-US" altLang="en-US" sz="1600" dirty="0">
                <a:solidFill>
                  <a:srgbClr val="003359"/>
                </a:solidFill>
                <a:latin typeface="Arial" pitchFamily="34" charset="0"/>
                <a:cs typeface="Arial" pitchFamily="34" charset="0"/>
              </a:rPr>
              <a:t>I am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en-US" sz="1600" dirty="0" smtClean="0">
                <a:solidFill>
                  <a:srgbClr val="003359"/>
                </a:solidFill>
                <a:latin typeface="Arial" pitchFamily="34" charset="0"/>
                <a:cs typeface="Arial" pitchFamily="34" charset="0"/>
              </a:rPr>
              <a:t>  </a:t>
            </a:r>
            <a:r>
              <a:rPr lang="en-US" altLang="en-US" sz="1600" dirty="0">
                <a:solidFill>
                  <a:srgbClr val="003359"/>
                </a:solidFill>
                <a:latin typeface="Arial" pitchFamily="34" charset="0"/>
                <a:cs typeface="Arial" pitchFamily="34" charset="0"/>
              </a:rPr>
              <a:t>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en-US" sz="1600" dirty="0" smtClean="0">
                <a:solidFill>
                  <a:srgbClr val="003359"/>
                </a:solidFill>
                <a:latin typeface="Arial" pitchFamily="34" charset="0"/>
                <a:cs typeface="Arial" pitchFamily="34" charset="0"/>
              </a:rPr>
              <a:t> </a:t>
            </a:r>
            <a:r>
              <a:rPr lang="en-US" altLang="en-US" sz="1600" dirty="0">
                <a:solidFill>
                  <a:srgbClr val="003359"/>
                </a:solidFill>
                <a:latin typeface="Arial" pitchFamily="34" charset="0"/>
                <a:cs typeface="Arial" pitchFamily="34" charset="0"/>
              </a:rPr>
              <a:t>hurts   </a:t>
            </a:r>
          </a:p>
          <a:p>
            <a:pPr eaLnBrk="1" hangingPunct="1">
              <a:lnSpc>
                <a:spcPct val="130000"/>
              </a:lnSpc>
            </a:pPr>
            <a:r>
              <a:rPr lang="en-US" altLang="en-US" sz="1600" dirty="0">
                <a:solidFill>
                  <a:srgbClr val="003359"/>
                </a:solidFill>
                <a:latin typeface="Arial" pitchFamily="34" charset="0"/>
                <a:cs typeface="Arial" pitchFamily="34" charset="0"/>
              </a:rPr>
              <a:t>hot		cold</a:t>
            </a:r>
            <a:endParaRPr lang="en-US" sz="1600" i="0" dirty="0">
              <a:solidFill>
                <a:srgbClr val="003359"/>
              </a:solidFill>
              <a:latin typeface="Arial" pitchFamily="34" charset="0"/>
              <a:cs typeface="Arial" pitchFamily="34" charset="0"/>
            </a:endParaRPr>
          </a:p>
        </p:txBody>
      </p:sp>
      <p:sp>
        <p:nvSpPr>
          <p:cNvPr id="50" name="Rectangle 49"/>
          <p:cNvSpPr/>
          <p:nvPr/>
        </p:nvSpPr>
        <p:spPr>
          <a:xfrm>
            <a:off x="4768849" y="1134469"/>
            <a:ext cx="3927475" cy="2308324"/>
          </a:xfrm>
          <a:prstGeom prst="rect">
            <a:avLst/>
          </a:prstGeom>
        </p:spPr>
        <p:txBody>
          <a:bodyPr wrap="square">
            <a:spAutoFit/>
          </a:bodyPr>
          <a:lstStyle/>
          <a:p>
            <a:pPr eaLnBrk="1" hangingPunct="1"/>
            <a:r>
              <a:rPr lang="en-GB" altLang="en-US" sz="1600" b="1" dirty="0">
                <a:solidFill>
                  <a:srgbClr val="003359"/>
                </a:solidFill>
                <a:latin typeface="Arial" pitchFamily="34" charset="0"/>
                <a:cs typeface="Arial" pitchFamily="34" charset="0"/>
              </a:rPr>
              <a:t>Your partner is ill and can’t come to the movies. Ask him/her what’s wrong. Use the words below.</a:t>
            </a:r>
            <a:r>
              <a:rPr lang="en-US" altLang="en-US" sz="1600" b="1" dirty="0">
                <a:solidFill>
                  <a:srgbClr val="003359"/>
                </a:solidFill>
                <a:latin typeface="Arial" pitchFamily="34" charset="0"/>
                <a:cs typeface="Arial" pitchFamily="34" charset="0"/>
              </a:rPr>
              <a:t> </a:t>
            </a:r>
          </a:p>
          <a:p>
            <a:pPr eaLnBrk="1" hangingPunct="1"/>
            <a:r>
              <a:rPr lang="en-US" altLang="en-US" sz="1600" b="1" dirty="0">
                <a:solidFill>
                  <a:srgbClr val="003359"/>
                </a:solidFill>
                <a:latin typeface="Arial" pitchFamily="34" charset="0"/>
                <a:cs typeface="Arial" pitchFamily="34" charset="0"/>
              </a:rPr>
              <a:t> </a:t>
            </a:r>
          </a:p>
          <a:p>
            <a:pPr eaLnBrk="1" hangingPunct="1"/>
            <a:r>
              <a:rPr lang="en-US" altLang="en-US" sz="1600" b="1" dirty="0">
                <a:solidFill>
                  <a:srgbClr val="003359"/>
                </a:solidFill>
                <a:latin typeface="Arial" pitchFamily="34" charset="0"/>
                <a:cs typeface="Arial" pitchFamily="34" charset="0"/>
              </a:rPr>
              <a:t>Useful phrases</a:t>
            </a:r>
            <a:endParaRPr lang="en-US" altLang="en-US" sz="1600" dirty="0">
              <a:solidFill>
                <a:srgbClr val="003359"/>
              </a:solidFill>
              <a:latin typeface="Arial" pitchFamily="34" charset="0"/>
              <a:cs typeface="Arial" pitchFamily="34" charset="0"/>
            </a:endParaRPr>
          </a:p>
          <a:p>
            <a:pPr eaLnBrk="1" hangingPunct="1"/>
            <a:r>
              <a:rPr lang="en-US" altLang="en-US" sz="1600" dirty="0">
                <a:solidFill>
                  <a:srgbClr val="003359"/>
                </a:solidFill>
                <a:latin typeface="Arial" pitchFamily="34" charset="0"/>
                <a:cs typeface="Arial" pitchFamily="34" charset="0"/>
              </a:rPr>
              <a:t> </a:t>
            </a:r>
          </a:p>
          <a:p>
            <a:pPr eaLnBrk="1" hangingPunct="1"/>
            <a:r>
              <a:rPr lang="en-US" altLang="en-US" sz="1600" dirty="0">
                <a:solidFill>
                  <a:srgbClr val="003359"/>
                </a:solidFill>
                <a:latin typeface="Arial" pitchFamily="34" charset="0"/>
                <a:cs typeface="Arial" pitchFamily="34" charset="0"/>
              </a:rPr>
              <a:t>What</a:t>
            </a:r>
            <a:r>
              <a:rPr lang="ja-JP" altLang="en-US" sz="1600" dirty="0">
                <a:solidFill>
                  <a:srgbClr val="003359"/>
                </a:solidFill>
                <a:latin typeface="Arial" pitchFamily="34" charset="0"/>
                <a:cs typeface="Arial" pitchFamily="34" charset="0"/>
              </a:rPr>
              <a:t>’</a:t>
            </a:r>
            <a:r>
              <a:rPr lang="en-US" altLang="ja-JP" sz="1600" dirty="0">
                <a:solidFill>
                  <a:srgbClr val="003359"/>
                </a:solidFill>
                <a:latin typeface="Arial" pitchFamily="34" charset="0"/>
                <a:cs typeface="Arial" pitchFamily="34" charset="0"/>
              </a:rPr>
              <a:t>s wrong?	Do you have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ja-JP" sz="1600" dirty="0" smtClean="0">
                <a:solidFill>
                  <a:srgbClr val="003359"/>
                </a:solidFill>
                <a:latin typeface="Arial" pitchFamily="34" charset="0"/>
                <a:cs typeface="Arial" pitchFamily="34" charset="0"/>
              </a:rPr>
              <a:t>?</a:t>
            </a:r>
            <a:endParaRPr lang="en-US" altLang="ja-JP" sz="1600" dirty="0">
              <a:solidFill>
                <a:srgbClr val="003359"/>
              </a:solidFill>
              <a:latin typeface="Arial" pitchFamily="34" charset="0"/>
              <a:cs typeface="Arial" pitchFamily="34" charset="0"/>
            </a:endParaRPr>
          </a:p>
          <a:p>
            <a:pPr eaLnBrk="1" hangingPunct="1"/>
            <a:r>
              <a:rPr lang="en-US" altLang="en-US" sz="1600" dirty="0">
                <a:solidFill>
                  <a:srgbClr val="003359"/>
                </a:solidFill>
                <a:latin typeface="Arial" pitchFamily="34" charset="0"/>
                <a:cs typeface="Arial" pitchFamily="34" charset="0"/>
              </a:rPr>
              <a:t> </a:t>
            </a:r>
          </a:p>
          <a:p>
            <a:pPr eaLnBrk="1" hangingPunct="1"/>
            <a:r>
              <a:rPr lang="en-US" altLang="en-US" sz="1600" dirty="0">
                <a:solidFill>
                  <a:srgbClr val="003359"/>
                </a:solidFill>
                <a:latin typeface="Arial" pitchFamily="34" charset="0"/>
                <a:cs typeface="Arial" pitchFamily="34" charset="0"/>
              </a:rPr>
              <a:t>Do you </a:t>
            </a:r>
            <a:r>
              <a:rPr lang="en-US" altLang="en-US" sz="1600" dirty="0" smtClean="0">
                <a:solidFill>
                  <a:srgbClr val="003359"/>
                </a:solidFill>
                <a:latin typeface="Arial" pitchFamily="34" charset="0"/>
                <a:cs typeface="Arial" pitchFamily="34" charset="0"/>
              </a:rPr>
              <a:t>feel</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en-US" sz="1600" dirty="0" smtClean="0">
                <a:solidFill>
                  <a:srgbClr val="003359"/>
                </a:solidFill>
                <a:latin typeface="Arial" pitchFamily="34" charset="0"/>
                <a:cs typeface="Arial" pitchFamily="34" charset="0"/>
              </a:rPr>
              <a:t>?</a:t>
            </a:r>
            <a:r>
              <a:rPr lang="en-US" altLang="en-US" sz="1600" dirty="0">
                <a:solidFill>
                  <a:srgbClr val="003359"/>
                </a:solidFill>
                <a:latin typeface="Arial" pitchFamily="34" charset="0"/>
                <a:cs typeface="Arial" pitchFamily="34" charset="0"/>
              </a:rPr>
              <a:t>	I think you have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endParaRPr lang="en-US" altLang="en-US" sz="1600" dirty="0">
              <a:solidFill>
                <a:srgbClr val="003359"/>
              </a:solidFill>
              <a:latin typeface="Arial" pitchFamily="34" charset="0"/>
              <a:cs typeface="Arial" pitchFamily="34" charset="0"/>
            </a:endParaRPr>
          </a:p>
        </p:txBody>
      </p:sp>
      <p:grpSp>
        <p:nvGrpSpPr>
          <p:cNvPr id="51" name="Group 50"/>
          <p:cNvGrpSpPr/>
          <p:nvPr/>
        </p:nvGrpSpPr>
        <p:grpSpPr>
          <a:xfrm>
            <a:off x="0" y="446088"/>
            <a:ext cx="9144000" cy="72000"/>
            <a:chOff x="0" y="446088"/>
            <a:chExt cx="9144000" cy="72000"/>
          </a:xfrm>
        </p:grpSpPr>
        <p:sp>
          <p:nvSpPr>
            <p:cNvPr id="52" name="Rectangle 51"/>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3" name="Rectangle 52"/>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23" name="TextBox 22"/>
          <p:cNvSpPr txBox="1"/>
          <p:nvPr/>
        </p:nvSpPr>
        <p:spPr>
          <a:xfrm>
            <a:off x="451874" y="861507"/>
            <a:ext cx="3925693" cy="240517"/>
          </a:xfrm>
          <a:prstGeom prst="rect">
            <a:avLst/>
          </a:prstGeom>
        </p:spPr>
        <p:txBody>
          <a:bodyPr wrap="square" lIns="0" tIns="0" rIns="0" bIns="0" rtlCol="0" anchor="ctr">
            <a:noAutofit/>
          </a:bodyPr>
          <a:lstStyle/>
          <a:p>
            <a:pPr algn="ctr"/>
            <a:r>
              <a:rPr lang="nl-NL" sz="1600" b="1" dirty="0">
                <a:solidFill>
                  <a:srgbClr val="003359"/>
                </a:solidFill>
                <a:latin typeface="Arial" pitchFamily="34" charset="0"/>
                <a:cs typeface="Arial" pitchFamily="34" charset="0"/>
              </a:rPr>
              <a:t>Student </a:t>
            </a:r>
            <a:r>
              <a:rPr lang="nl-NL" sz="1600" b="1" dirty="0" smtClean="0">
                <a:solidFill>
                  <a:srgbClr val="003359"/>
                </a:solidFill>
                <a:latin typeface="Arial" pitchFamily="34" charset="0"/>
                <a:cs typeface="Arial" pitchFamily="34" charset="0"/>
              </a:rPr>
              <a:t>C</a:t>
            </a:r>
            <a:endParaRPr lang="en-US" sz="1600" b="1" i="0" dirty="0">
              <a:solidFill>
                <a:srgbClr val="003359"/>
              </a:solidFill>
              <a:latin typeface="Arial" pitchFamily="34" charset="0"/>
              <a:cs typeface="Arial" pitchFamily="34" charset="0"/>
            </a:endParaRPr>
          </a:p>
        </p:txBody>
      </p:sp>
    </p:spTree>
    <p:extLst>
      <p:ext uri="{BB962C8B-B14F-4D97-AF65-F5344CB8AC3E}">
        <p14:creationId xmlns:p14="http://schemas.microsoft.com/office/powerpoint/2010/main" val="36337060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8"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2.2: Feedback</a:t>
            </a:r>
            <a:endParaRPr lang="en-GB" dirty="0">
              <a:latin typeface="Arial" pitchFamily="34" charset="0"/>
              <a:cs typeface="Arial" pitchFamily="34" charset="0"/>
            </a:endParaRPr>
          </a:p>
        </p:txBody>
      </p:sp>
      <p:grpSp>
        <p:nvGrpSpPr>
          <p:cNvPr id="9" name="Group 8"/>
          <p:cNvGrpSpPr/>
          <p:nvPr/>
        </p:nvGrpSpPr>
        <p:grpSpPr>
          <a:xfrm>
            <a:off x="361949" y="863600"/>
            <a:ext cx="1997075" cy="1885950"/>
            <a:chOff x="361949" y="863600"/>
            <a:chExt cx="1997075" cy="1885950"/>
          </a:xfrm>
        </p:grpSpPr>
        <p:sp>
          <p:nvSpPr>
            <p:cNvPr id="10" name="Rectangle 9"/>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1" name="Rectangle 10"/>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2" name="Rectangle 11"/>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3" name="Rectangle 12"/>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4" name="Rectangle 13"/>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5" name="TextBox 14"/>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1</a:t>
              </a:r>
              <a:endParaRPr lang="en-US" sz="1400" b="1" i="0" dirty="0">
                <a:solidFill>
                  <a:schemeClr val="bg1"/>
                </a:solidFill>
                <a:latin typeface="Arial" pitchFamily="34" charset="0"/>
                <a:cs typeface="Arial" pitchFamily="34" charset="0"/>
              </a:endParaRPr>
            </a:p>
          </p:txBody>
        </p:sp>
        <p:sp>
          <p:nvSpPr>
            <p:cNvPr id="16" name="TextBox 15"/>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17" name="TextBox 16"/>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18" name="TextBox 17"/>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19" name="TextBox 18"/>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sp>
        <p:nvSpPr>
          <p:cNvPr id="20" name="Rectangle 19"/>
          <p:cNvSpPr/>
          <p:nvPr/>
        </p:nvSpPr>
        <p:spPr>
          <a:xfrm>
            <a:off x="361949" y="2889250"/>
            <a:ext cx="8420101" cy="18923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nvGrpSpPr>
          <p:cNvPr id="21" name="Group 20"/>
          <p:cNvGrpSpPr/>
          <p:nvPr/>
        </p:nvGrpSpPr>
        <p:grpSpPr>
          <a:xfrm>
            <a:off x="2501899" y="863600"/>
            <a:ext cx="1997075" cy="1885950"/>
            <a:chOff x="361949" y="863600"/>
            <a:chExt cx="1997075" cy="1885950"/>
          </a:xfrm>
        </p:grpSpPr>
        <p:sp>
          <p:nvSpPr>
            <p:cNvPr id="22" name="Rectangle 21"/>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3" name="Rectangle 22"/>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4" name="Rectangle 23"/>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5" name="Rectangle 24"/>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6" name="Rectangle 25"/>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7" name="TextBox 26"/>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a:solidFill>
                    <a:schemeClr val="bg1"/>
                  </a:solidFill>
                  <a:latin typeface="Arial" pitchFamily="34" charset="0"/>
                  <a:cs typeface="Arial" pitchFamily="34" charset="0"/>
                </a:rPr>
                <a:t>Student</a:t>
              </a:r>
              <a:r>
                <a:rPr lang="en-US" sz="1400" b="1" i="0" baseline="0">
                  <a:solidFill>
                    <a:schemeClr val="bg1"/>
                  </a:solidFill>
                  <a:latin typeface="Arial" pitchFamily="34" charset="0"/>
                  <a:cs typeface="Arial" pitchFamily="34" charset="0"/>
                </a:rPr>
                <a:t> 2</a:t>
              </a:r>
              <a:endParaRPr lang="en-US" sz="1400" b="1" i="0">
                <a:solidFill>
                  <a:schemeClr val="bg1"/>
                </a:solidFill>
                <a:latin typeface="Arial" pitchFamily="34" charset="0"/>
                <a:cs typeface="Arial" pitchFamily="34" charset="0"/>
              </a:endParaRPr>
            </a:p>
          </p:txBody>
        </p:sp>
        <p:sp>
          <p:nvSpPr>
            <p:cNvPr id="28" name="TextBox 27"/>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29" name="TextBox 28"/>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30" name="TextBox 29"/>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31" name="TextBox 30"/>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grpSp>
        <p:nvGrpSpPr>
          <p:cNvPr id="32" name="Group 31"/>
          <p:cNvGrpSpPr/>
          <p:nvPr/>
        </p:nvGrpSpPr>
        <p:grpSpPr>
          <a:xfrm>
            <a:off x="4648199" y="863600"/>
            <a:ext cx="1997075" cy="1885950"/>
            <a:chOff x="361949" y="863600"/>
            <a:chExt cx="1997075" cy="1885950"/>
          </a:xfrm>
        </p:grpSpPr>
        <p:sp>
          <p:nvSpPr>
            <p:cNvPr id="33" name="Rectangle 32"/>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4" name="Rectangle 33"/>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5" name="Rectangle 34"/>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6" name="Rectangle 35"/>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7" name="Rectangle 36"/>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8" name="TextBox 37"/>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3</a:t>
              </a:r>
              <a:endParaRPr lang="en-US" sz="1400" b="1" i="0" dirty="0">
                <a:solidFill>
                  <a:schemeClr val="bg1"/>
                </a:solidFill>
                <a:latin typeface="Arial" pitchFamily="34" charset="0"/>
                <a:cs typeface="Arial" pitchFamily="34" charset="0"/>
              </a:endParaRPr>
            </a:p>
          </p:txBody>
        </p:sp>
        <p:sp>
          <p:nvSpPr>
            <p:cNvPr id="39" name="TextBox 38"/>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40" name="TextBox 39"/>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41" name="TextBox 40"/>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42" name="TextBox 41"/>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grpSp>
        <p:nvGrpSpPr>
          <p:cNvPr id="43" name="Group 42"/>
          <p:cNvGrpSpPr/>
          <p:nvPr/>
        </p:nvGrpSpPr>
        <p:grpSpPr>
          <a:xfrm>
            <a:off x="6788149" y="863600"/>
            <a:ext cx="1997075" cy="1885950"/>
            <a:chOff x="361949" y="863600"/>
            <a:chExt cx="1997075" cy="1885950"/>
          </a:xfrm>
        </p:grpSpPr>
        <p:sp>
          <p:nvSpPr>
            <p:cNvPr id="44" name="Rectangle 43"/>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5" name="Rectangle 44"/>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6" name="Rectangle 45"/>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7" name="Rectangle 46"/>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8" name="Rectangle 47"/>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9" name="TextBox 48"/>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4</a:t>
              </a:r>
              <a:endParaRPr lang="en-US" sz="1400" b="1" i="0" dirty="0">
                <a:solidFill>
                  <a:schemeClr val="bg1"/>
                </a:solidFill>
                <a:latin typeface="Arial" pitchFamily="34" charset="0"/>
                <a:cs typeface="Arial" pitchFamily="34" charset="0"/>
              </a:endParaRPr>
            </a:p>
          </p:txBody>
        </p:sp>
        <p:sp>
          <p:nvSpPr>
            <p:cNvPr id="50" name="TextBox 49"/>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51" name="TextBox 50"/>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52" name="TextBox 51"/>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53" name="TextBox 52"/>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sp>
        <p:nvSpPr>
          <p:cNvPr id="54" name="TextBox 53"/>
          <p:cNvSpPr txBox="1"/>
          <p:nvPr/>
        </p:nvSpPr>
        <p:spPr>
          <a:xfrm>
            <a:off x="590550" y="3041650"/>
            <a:ext cx="2197100" cy="246221"/>
          </a:xfrm>
          <a:prstGeom prst="rect">
            <a:avLst/>
          </a:prstGeom>
        </p:spPr>
        <p:txBody>
          <a:bodyPr wrap="square" lIns="0" tIns="0" rIns="0" bIns="0" rtlCol="0">
            <a:spAutoFit/>
          </a:bodyPr>
          <a:lstStyle/>
          <a:p>
            <a:pPr algn="l"/>
            <a:r>
              <a:rPr lang="en-US" sz="1600" b="1" i="0" dirty="0">
                <a:solidFill>
                  <a:srgbClr val="003359"/>
                </a:solidFill>
                <a:latin typeface="Arial" pitchFamily="34" charset="0"/>
                <a:cs typeface="Arial" pitchFamily="34" charset="0"/>
              </a:rPr>
              <a:t>Feedback</a:t>
            </a:r>
          </a:p>
        </p:txBody>
      </p:sp>
      <p:grpSp>
        <p:nvGrpSpPr>
          <p:cNvPr id="58" name="Group 57"/>
          <p:cNvGrpSpPr/>
          <p:nvPr/>
        </p:nvGrpSpPr>
        <p:grpSpPr>
          <a:xfrm>
            <a:off x="0" y="446088"/>
            <a:ext cx="9144000" cy="72000"/>
            <a:chOff x="0" y="446088"/>
            <a:chExt cx="9144000" cy="72000"/>
          </a:xfrm>
        </p:grpSpPr>
        <p:sp>
          <p:nvSpPr>
            <p:cNvPr id="59" name="Rectangle 58"/>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60" name="Rectangle 59"/>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38651672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3"/>
          <a:stretch>
            <a:fillRect/>
          </a:stretch>
        </p:blipFill>
        <p:spPr>
          <a:xfrm>
            <a:off x="3498786" y="1830642"/>
            <a:ext cx="1569341" cy="1898396"/>
          </a:xfrm>
          <a:prstGeom prst="rect">
            <a:avLst/>
          </a:prstGeom>
        </p:spPr>
      </p:pic>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39"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3.1: Context Creation</a:t>
            </a:r>
            <a:endParaRPr lang="en-GB" dirty="0">
              <a:latin typeface="Arial" pitchFamily="34" charset="0"/>
              <a:cs typeface="Arial" pitchFamily="34" charset="0"/>
            </a:endParaRP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5600" y="2823655"/>
            <a:ext cx="1224000" cy="1961958"/>
          </a:xfrm>
          <a:prstGeom prst="rect">
            <a:avLst/>
          </a:prstGeom>
        </p:spPr>
      </p:pic>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564439" y="850900"/>
            <a:ext cx="1223962" cy="1895475"/>
          </a:xfrm>
          <a:prstGeom prst="rect">
            <a:avLst/>
          </a:prstGeom>
        </p:spPr>
      </p:pic>
      <p:grpSp>
        <p:nvGrpSpPr>
          <p:cNvPr id="25" name="Group 24"/>
          <p:cNvGrpSpPr/>
          <p:nvPr/>
        </p:nvGrpSpPr>
        <p:grpSpPr>
          <a:xfrm>
            <a:off x="1633156" y="2959334"/>
            <a:ext cx="2196013" cy="648000"/>
            <a:chOff x="2740280" y="2626366"/>
            <a:chExt cx="2196013" cy="648000"/>
          </a:xfrm>
        </p:grpSpPr>
        <p:sp>
          <p:nvSpPr>
            <p:cNvPr id="26" name="TextBox 25"/>
            <p:cNvSpPr txBox="1"/>
            <p:nvPr/>
          </p:nvSpPr>
          <p:spPr>
            <a:xfrm>
              <a:off x="2740280" y="2626366"/>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It’s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27" name="Right Triangle 26"/>
            <p:cNvSpPr/>
            <p:nvPr/>
          </p:nvSpPr>
          <p:spPr>
            <a:xfrm rot="16200000" flipH="1" flipV="1">
              <a:off x="4790242" y="3004656"/>
              <a:ext cx="146051"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28" name="TextBox 27"/>
          <p:cNvSpPr txBox="1"/>
          <p:nvPr/>
        </p:nvSpPr>
        <p:spPr>
          <a:xfrm>
            <a:off x="2423936" y="3109864"/>
            <a:ext cx="683725" cy="339725"/>
          </a:xfrm>
          <a:prstGeom prst="rect">
            <a:avLst/>
          </a:prstGeom>
          <a:noFill/>
        </p:spPr>
        <p:txBody>
          <a:bodyPr>
            <a:spAutoFit/>
          </a:bodyPr>
          <a:lstStyle/>
          <a:p>
            <a:pPr>
              <a:defRPr/>
            </a:pPr>
            <a:r>
              <a:rPr lang="en-US" sz="1600" dirty="0">
                <a:solidFill>
                  <a:srgbClr val="003359"/>
                </a:solidFill>
                <a:latin typeface="Arial" pitchFamily="34" charset="0"/>
                <a:cs typeface="Arial" pitchFamily="34" charset="0"/>
              </a:rPr>
              <a:t>yours</a:t>
            </a:r>
          </a:p>
        </p:txBody>
      </p:sp>
      <p:grpSp>
        <p:nvGrpSpPr>
          <p:cNvPr id="29" name="Group 28"/>
          <p:cNvGrpSpPr/>
          <p:nvPr/>
        </p:nvGrpSpPr>
        <p:grpSpPr>
          <a:xfrm>
            <a:off x="3298681" y="3841441"/>
            <a:ext cx="1972800" cy="870251"/>
            <a:chOff x="3165474" y="3840162"/>
            <a:chExt cx="1972800" cy="870251"/>
          </a:xfrm>
        </p:grpSpPr>
        <p:sp>
          <p:nvSpPr>
            <p:cNvPr id="30" name="TextBox 29"/>
            <p:cNvSpPr txBox="1"/>
            <p:nvPr/>
          </p:nvSpPr>
          <p:spPr>
            <a:xfrm flipH="1">
              <a:off x="3165474" y="4062413"/>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r>
                <a:rPr lang="en-US" sz="1600" u="dotted" dirty="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a:t>
              </a:r>
              <a:endParaRPr lang="en-US" sz="1600" u="dotted" dirty="0">
                <a:solidFill>
                  <a:srgbClr val="003359"/>
                </a:solidFill>
                <a:latin typeface="Arial" pitchFamily="34" charset="0"/>
                <a:cs typeface="Arial" pitchFamily="34" charset="0"/>
              </a:endParaRPr>
            </a:p>
          </p:txBody>
        </p:sp>
        <p:sp>
          <p:nvSpPr>
            <p:cNvPr id="31" name="Right Triangle 30"/>
            <p:cNvSpPr/>
            <p:nvPr/>
          </p:nvSpPr>
          <p:spPr>
            <a:xfrm>
              <a:off x="4211342" y="3840162"/>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32" name="TextBox 8"/>
          <p:cNvSpPr txBox="1"/>
          <p:nvPr/>
        </p:nvSpPr>
        <p:spPr>
          <a:xfrm>
            <a:off x="3557959" y="4212578"/>
            <a:ext cx="1454244" cy="338554"/>
          </a:xfrm>
          <a:prstGeom prst="rect">
            <a:avLst/>
          </a:prstGeom>
          <a:noFill/>
        </p:spPr>
        <p:txBody>
          <a:bodyPr wrap="none">
            <a:spAutoFit/>
          </a:bodyPr>
          <a:lstStyle/>
          <a:p>
            <a:pPr>
              <a:defRPr/>
            </a:pPr>
            <a:r>
              <a:rPr lang="en-US" sz="1600" dirty="0">
                <a:solidFill>
                  <a:srgbClr val="003359"/>
                </a:solidFill>
                <a:latin typeface="Arial" pitchFamily="34" charset="0"/>
                <a:cs typeface="Arial" pitchFamily="34" charset="0"/>
              </a:rPr>
              <a:t> Give </a:t>
            </a:r>
            <a:r>
              <a:rPr lang="en-US" sz="1600" dirty="0" smtClean="0">
                <a:solidFill>
                  <a:srgbClr val="003359"/>
                </a:solidFill>
                <a:latin typeface="Arial" pitchFamily="34" charset="0"/>
                <a:cs typeface="Arial" pitchFamily="34" charset="0"/>
              </a:rPr>
              <a:t>it to me </a:t>
            </a:r>
            <a:endParaRPr lang="en-US" sz="1600" dirty="0">
              <a:solidFill>
                <a:srgbClr val="003359"/>
              </a:solidFill>
              <a:latin typeface="Arial" pitchFamily="34" charset="0"/>
              <a:cs typeface="Arial" pitchFamily="34" charset="0"/>
            </a:endParaRPr>
          </a:p>
        </p:txBody>
      </p:sp>
      <p:grpSp>
        <p:nvGrpSpPr>
          <p:cNvPr id="33" name="Group 32"/>
          <p:cNvGrpSpPr/>
          <p:nvPr/>
        </p:nvGrpSpPr>
        <p:grpSpPr>
          <a:xfrm>
            <a:off x="5117452" y="2817587"/>
            <a:ext cx="2183745" cy="648000"/>
            <a:chOff x="2927350" y="2963640"/>
            <a:chExt cx="2183745" cy="648000"/>
          </a:xfrm>
        </p:grpSpPr>
        <p:sp>
          <p:nvSpPr>
            <p:cNvPr id="34" name="TextBox 33"/>
            <p:cNvSpPr txBox="1"/>
            <p:nvPr/>
          </p:nvSpPr>
          <p:spPr>
            <a:xfrm flipH="1">
              <a:off x="3138295" y="2963640"/>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5" name="Right Triangle 34"/>
            <p:cNvSpPr/>
            <p:nvPr/>
          </p:nvSpPr>
          <p:spPr>
            <a:xfrm rot="10800000">
              <a:off x="2927350" y="3001963"/>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36" name="TextBox 8"/>
          <p:cNvSpPr txBox="1"/>
          <p:nvPr/>
        </p:nvSpPr>
        <p:spPr>
          <a:xfrm>
            <a:off x="5264059" y="2974087"/>
            <a:ext cx="1899687" cy="338554"/>
          </a:xfrm>
          <a:prstGeom prst="rect">
            <a:avLst/>
          </a:prstGeom>
          <a:noFill/>
        </p:spPr>
        <p:txBody>
          <a:bodyPr wrap="none">
            <a:spAutoFit/>
          </a:bodyPr>
          <a:lstStyle/>
          <a:p>
            <a:pPr>
              <a:defRPr/>
            </a:pPr>
            <a:r>
              <a:rPr lang="en-US" sz="1600" dirty="0">
                <a:solidFill>
                  <a:srgbClr val="003359"/>
                </a:solidFill>
                <a:latin typeface="Arial" pitchFamily="34" charset="0"/>
                <a:cs typeface="Arial" pitchFamily="34" charset="0"/>
              </a:rPr>
              <a:t> Give me the phone</a:t>
            </a:r>
          </a:p>
        </p:txBody>
      </p:sp>
      <p:grpSp>
        <p:nvGrpSpPr>
          <p:cNvPr id="37" name="Group 36"/>
          <p:cNvGrpSpPr/>
          <p:nvPr/>
        </p:nvGrpSpPr>
        <p:grpSpPr>
          <a:xfrm>
            <a:off x="5089459" y="1845955"/>
            <a:ext cx="2180609" cy="648000"/>
            <a:chOff x="2927350" y="2712712"/>
            <a:chExt cx="2180609" cy="648000"/>
          </a:xfrm>
        </p:grpSpPr>
        <p:sp>
          <p:nvSpPr>
            <p:cNvPr id="38" name="TextBox 37"/>
            <p:cNvSpPr txBox="1"/>
            <p:nvPr/>
          </p:nvSpPr>
          <p:spPr>
            <a:xfrm flipH="1">
              <a:off x="3135159" y="2712712"/>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It</a:t>
              </a:r>
              <a:r>
                <a:rPr lang="it-IT" sz="1600" dirty="0">
                  <a:solidFill>
                    <a:srgbClr val="003359"/>
                  </a:solidFill>
                  <a:latin typeface="Arial" pitchFamily="34" charset="0"/>
                  <a:cs typeface="Arial" pitchFamily="34" charset="0"/>
                </a:rPr>
                <a:t>’</a:t>
              </a:r>
              <a:r>
                <a:rPr lang="en-US" altLang="ja-JP" sz="1600" dirty="0" smtClean="0">
                  <a:solidFill>
                    <a:srgbClr val="003359"/>
                  </a:solidFill>
                  <a:latin typeface="Arial" pitchFamily="34" charset="0"/>
                  <a:cs typeface="Arial" pitchFamily="34" charset="0"/>
                </a:rPr>
                <a:t>s </a:t>
              </a:r>
              <a:r>
                <a:rPr lang="en-US" altLang="ja-JP"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40" name="Right Triangle 39"/>
            <p:cNvSpPr/>
            <p:nvPr/>
          </p:nvSpPr>
          <p:spPr>
            <a:xfrm rot="10800000" flipV="1">
              <a:off x="2927350" y="2828924"/>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41" name="TextBox 40"/>
          <p:cNvSpPr txBox="1"/>
          <p:nvPr/>
        </p:nvSpPr>
        <p:spPr>
          <a:xfrm>
            <a:off x="6123695" y="1999758"/>
            <a:ext cx="582043" cy="338137"/>
          </a:xfrm>
          <a:prstGeom prst="rect">
            <a:avLst/>
          </a:prstGeom>
          <a:noFill/>
        </p:spPr>
        <p:txBody>
          <a:bodyPr>
            <a:spAutoFit/>
          </a:bodyPr>
          <a:lstStyle/>
          <a:p>
            <a:pPr>
              <a:defRPr/>
            </a:pPr>
            <a:r>
              <a:rPr lang="en-US" sz="1600" dirty="0">
                <a:solidFill>
                  <a:srgbClr val="003359"/>
                </a:solidFill>
                <a:latin typeface="Arial" pitchFamily="34" charset="0"/>
                <a:cs typeface="Arial" pitchFamily="34" charset="0"/>
              </a:rPr>
              <a:t>hers</a:t>
            </a:r>
          </a:p>
        </p:txBody>
      </p:sp>
      <p:grpSp>
        <p:nvGrpSpPr>
          <p:cNvPr id="42" name="Group 41"/>
          <p:cNvGrpSpPr/>
          <p:nvPr/>
        </p:nvGrpSpPr>
        <p:grpSpPr>
          <a:xfrm flipH="1">
            <a:off x="3873416" y="924747"/>
            <a:ext cx="1972800" cy="864443"/>
            <a:chOff x="2335687" y="2286568"/>
            <a:chExt cx="1972800" cy="864443"/>
          </a:xfrm>
          <a:solidFill>
            <a:srgbClr val="D0ECF3"/>
          </a:solidFill>
        </p:grpSpPr>
        <p:sp>
          <p:nvSpPr>
            <p:cNvPr id="43" name="TextBox 42"/>
            <p:cNvSpPr txBox="1"/>
            <p:nvPr/>
          </p:nvSpPr>
          <p:spPr>
            <a:xfrm>
              <a:off x="2335687" y="2286568"/>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Whose phone is that?</a:t>
              </a:r>
            </a:p>
          </p:txBody>
        </p:sp>
        <p:sp>
          <p:nvSpPr>
            <p:cNvPr id="47" name="Right Triangle 46"/>
            <p:cNvSpPr/>
            <p:nvPr/>
          </p:nvSpPr>
          <p:spPr>
            <a:xfrm flipH="1" flipV="1">
              <a:off x="4114799" y="3004960"/>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48" name="Group 47"/>
          <p:cNvGrpSpPr/>
          <p:nvPr/>
        </p:nvGrpSpPr>
        <p:grpSpPr>
          <a:xfrm>
            <a:off x="1626799" y="925652"/>
            <a:ext cx="1972800" cy="864638"/>
            <a:chOff x="2355851" y="2286373"/>
            <a:chExt cx="1972800" cy="864638"/>
          </a:xfrm>
        </p:grpSpPr>
        <p:sp>
          <p:nvSpPr>
            <p:cNvPr id="49" name="TextBox 48"/>
            <p:cNvSpPr txBox="1"/>
            <p:nvPr/>
          </p:nvSpPr>
          <p:spPr>
            <a:xfrm>
              <a:off x="2355851" y="2286373"/>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Whose phone is it?</a:t>
              </a:r>
            </a:p>
          </p:txBody>
        </p:sp>
        <p:sp>
          <p:nvSpPr>
            <p:cNvPr id="50" name="Right Triangle 49"/>
            <p:cNvSpPr/>
            <p:nvPr/>
          </p:nvSpPr>
          <p:spPr>
            <a:xfrm flipH="1" flipV="1">
              <a:off x="4114799" y="3004960"/>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54" name="Group 53"/>
          <p:cNvGrpSpPr/>
          <p:nvPr/>
        </p:nvGrpSpPr>
        <p:grpSpPr>
          <a:xfrm>
            <a:off x="1225149" y="1847145"/>
            <a:ext cx="2193926" cy="648000"/>
            <a:chOff x="2355850" y="2568118"/>
            <a:chExt cx="2193926" cy="648000"/>
          </a:xfrm>
        </p:grpSpPr>
        <p:sp>
          <p:nvSpPr>
            <p:cNvPr id="55" name="TextBox 54"/>
            <p:cNvSpPr txBox="1"/>
            <p:nvPr/>
          </p:nvSpPr>
          <p:spPr>
            <a:xfrm>
              <a:off x="2355850" y="2568118"/>
              <a:ext cx="1971675"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I want the phone. What do I say?</a:t>
              </a:r>
            </a:p>
          </p:txBody>
        </p:sp>
        <p:sp>
          <p:nvSpPr>
            <p:cNvPr id="56" name="Right Triangle 55"/>
            <p:cNvSpPr/>
            <p:nvPr/>
          </p:nvSpPr>
          <p:spPr>
            <a:xfrm rot="10800000" flipH="1" flipV="1">
              <a:off x="4403725" y="2910593"/>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44" name="Group 43"/>
          <p:cNvGrpSpPr/>
          <p:nvPr/>
        </p:nvGrpSpPr>
        <p:grpSpPr>
          <a:xfrm>
            <a:off x="0" y="446088"/>
            <a:ext cx="9144000" cy="72000"/>
            <a:chOff x="0" y="446088"/>
            <a:chExt cx="9144000" cy="72000"/>
          </a:xfrm>
        </p:grpSpPr>
        <p:sp>
          <p:nvSpPr>
            <p:cNvPr id="45" name="Rectangle 44"/>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6" name="Rectangle 45"/>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412668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2" grpId="0"/>
      <p:bldP spid="36" grpId="0"/>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39"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3.1: Concept Check</a:t>
            </a:r>
            <a:endParaRPr lang="en-GB" dirty="0">
              <a:latin typeface="Arial" pitchFamily="34" charset="0"/>
              <a:cs typeface="Arial" pitchFamily="34" charset="0"/>
            </a:endParaRP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70370" y="850900"/>
            <a:ext cx="2119935" cy="1720850"/>
          </a:xfrm>
          <a:prstGeom prst="rect">
            <a:avLst/>
          </a:prstGeom>
        </p:spPr>
      </p:pic>
      <p:grpSp>
        <p:nvGrpSpPr>
          <p:cNvPr id="44" name="Group 43"/>
          <p:cNvGrpSpPr/>
          <p:nvPr/>
        </p:nvGrpSpPr>
        <p:grpSpPr>
          <a:xfrm>
            <a:off x="3291960" y="3838738"/>
            <a:ext cx="1972800" cy="869683"/>
            <a:chOff x="2512594" y="2051811"/>
            <a:chExt cx="1972800" cy="869683"/>
          </a:xfrm>
        </p:grpSpPr>
        <p:sp>
          <p:nvSpPr>
            <p:cNvPr id="45" name="TextBox 44"/>
            <p:cNvSpPr txBox="1"/>
            <p:nvPr/>
          </p:nvSpPr>
          <p:spPr>
            <a:xfrm>
              <a:off x="2512594" y="2273494"/>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r>
                <a:rPr lang="en-US" sz="1600" u="dotted" dirty="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46" name="Right Triangle 45"/>
            <p:cNvSpPr/>
            <p:nvPr/>
          </p:nvSpPr>
          <p:spPr>
            <a:xfrm rot="5400000" flipH="1">
              <a:off x="3564635" y="2051811"/>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51" name="TextBox 8"/>
          <p:cNvSpPr txBox="1"/>
          <p:nvPr/>
        </p:nvSpPr>
        <p:spPr>
          <a:xfrm>
            <a:off x="3871598" y="4213703"/>
            <a:ext cx="688009" cy="338554"/>
          </a:xfrm>
          <a:prstGeom prst="rect">
            <a:avLst/>
          </a:prstGeom>
          <a:noFill/>
        </p:spPr>
        <p:txBody>
          <a:bodyPr wrap="none">
            <a:spAutoFit/>
          </a:bodyPr>
          <a:lstStyle/>
          <a:p>
            <a:pPr>
              <a:defRPr/>
            </a:pPr>
            <a:r>
              <a:rPr lang="en-US" sz="1600" dirty="0">
                <a:solidFill>
                  <a:srgbClr val="003359"/>
                </a:solidFill>
                <a:latin typeface="Arial" pitchFamily="34" charset="0"/>
                <a:cs typeface="Arial" pitchFamily="34" charset="0"/>
              </a:rPr>
              <a:t> Ours</a:t>
            </a:r>
          </a:p>
        </p:txBody>
      </p:sp>
      <p:grpSp>
        <p:nvGrpSpPr>
          <p:cNvPr id="52" name="Group 51"/>
          <p:cNvGrpSpPr/>
          <p:nvPr/>
        </p:nvGrpSpPr>
        <p:grpSpPr>
          <a:xfrm>
            <a:off x="5078648" y="2023339"/>
            <a:ext cx="2888052" cy="648000"/>
            <a:chOff x="2942696" y="4062414"/>
            <a:chExt cx="2888052" cy="648000"/>
          </a:xfrm>
        </p:grpSpPr>
        <p:sp>
          <p:nvSpPr>
            <p:cNvPr id="53" name="TextBox 52"/>
            <p:cNvSpPr txBox="1"/>
            <p:nvPr/>
          </p:nvSpPr>
          <p:spPr>
            <a:xfrm flipH="1">
              <a:off x="3155948" y="4062414"/>
              <a:ext cx="2674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57" name="Right Triangle 56"/>
            <p:cNvSpPr/>
            <p:nvPr/>
          </p:nvSpPr>
          <p:spPr>
            <a:xfrm rot="10800000">
              <a:off x="2942696" y="4425827"/>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58" name="TextBox 8"/>
          <p:cNvSpPr txBox="1"/>
          <p:nvPr/>
        </p:nvSpPr>
        <p:spPr>
          <a:xfrm>
            <a:off x="5521492" y="2174873"/>
            <a:ext cx="2063380" cy="338554"/>
          </a:xfrm>
          <a:prstGeom prst="rect">
            <a:avLst/>
          </a:prstGeom>
          <a:noFill/>
        </p:spPr>
        <p:txBody>
          <a:bodyPr wrap="none">
            <a:spAutoFit/>
          </a:bodyPr>
          <a:lstStyle/>
          <a:p>
            <a:pPr>
              <a:defRPr/>
            </a:pPr>
            <a:r>
              <a:rPr lang="en-US" sz="1600" dirty="0">
                <a:solidFill>
                  <a:srgbClr val="003359"/>
                </a:solidFill>
                <a:latin typeface="Arial" pitchFamily="34" charset="0"/>
                <a:cs typeface="Arial" pitchFamily="34" charset="0"/>
              </a:rPr>
              <a:t> Give them the books</a:t>
            </a:r>
          </a:p>
        </p:txBody>
      </p:sp>
      <p:grpSp>
        <p:nvGrpSpPr>
          <p:cNvPr id="62" name="Group 61"/>
          <p:cNvGrpSpPr/>
          <p:nvPr/>
        </p:nvGrpSpPr>
        <p:grpSpPr>
          <a:xfrm flipH="1">
            <a:off x="3260086" y="913729"/>
            <a:ext cx="3132000" cy="858481"/>
            <a:chOff x="2697302" y="4080232"/>
            <a:chExt cx="3132000" cy="858481"/>
          </a:xfrm>
        </p:grpSpPr>
        <p:sp>
          <p:nvSpPr>
            <p:cNvPr id="63" name="TextBox 62"/>
            <p:cNvSpPr txBox="1"/>
            <p:nvPr/>
          </p:nvSpPr>
          <p:spPr>
            <a:xfrm flipH="1">
              <a:off x="2697302" y="4080232"/>
              <a:ext cx="31320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I want you to give some books to my friends. What can I say?</a:t>
              </a:r>
            </a:p>
          </p:txBody>
        </p:sp>
        <p:sp>
          <p:nvSpPr>
            <p:cNvPr id="64" name="Right Triangle 63"/>
            <p:cNvSpPr/>
            <p:nvPr/>
          </p:nvSpPr>
          <p:spPr>
            <a:xfrm rot="10800000">
              <a:off x="5150486" y="4792662"/>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24" name="Group 23"/>
          <p:cNvGrpSpPr/>
          <p:nvPr/>
        </p:nvGrpSpPr>
        <p:grpSpPr>
          <a:xfrm>
            <a:off x="0" y="446088"/>
            <a:ext cx="9144000" cy="72000"/>
            <a:chOff x="0" y="446088"/>
            <a:chExt cx="9144000" cy="72000"/>
          </a:xfrm>
        </p:grpSpPr>
        <p:sp>
          <p:nvSpPr>
            <p:cNvPr id="25" name="Rectangle 24"/>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6" name="Rectangle 25"/>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pic>
        <p:nvPicPr>
          <p:cNvPr id="29" name="Picture 28"/>
          <p:cNvPicPr>
            <a:picLocks noChangeAspect="1"/>
          </p:cNvPicPr>
          <p:nvPr/>
        </p:nvPicPr>
        <p:blipFill>
          <a:blip r:embed="rId4"/>
          <a:stretch>
            <a:fillRect/>
          </a:stretch>
        </p:blipFill>
        <p:spPr>
          <a:xfrm>
            <a:off x="3498786" y="1830642"/>
            <a:ext cx="1569341" cy="1898396"/>
          </a:xfrm>
          <a:prstGeom prst="rect">
            <a:avLst/>
          </a:prstGeom>
        </p:spPr>
      </p:pic>
      <p:grpSp>
        <p:nvGrpSpPr>
          <p:cNvPr id="2" name="Group 1"/>
          <p:cNvGrpSpPr/>
          <p:nvPr/>
        </p:nvGrpSpPr>
        <p:grpSpPr>
          <a:xfrm>
            <a:off x="1451928" y="2803843"/>
            <a:ext cx="2187893" cy="648000"/>
            <a:chOff x="964248" y="2887663"/>
            <a:chExt cx="2187893" cy="648000"/>
          </a:xfrm>
        </p:grpSpPr>
        <p:grpSp>
          <p:nvGrpSpPr>
            <p:cNvPr id="59" name="Group 58"/>
            <p:cNvGrpSpPr/>
            <p:nvPr/>
          </p:nvGrpSpPr>
          <p:grpSpPr>
            <a:xfrm>
              <a:off x="964248" y="2887663"/>
              <a:ext cx="2014727" cy="648000"/>
              <a:chOff x="2535049" y="2292351"/>
              <a:chExt cx="2014727" cy="648000"/>
            </a:xfrm>
          </p:grpSpPr>
          <p:sp>
            <p:nvSpPr>
              <p:cNvPr id="60" name="TextBox 59"/>
              <p:cNvSpPr txBox="1"/>
              <p:nvPr/>
            </p:nvSpPr>
            <p:spPr>
              <a:xfrm>
                <a:off x="2535049" y="2292351"/>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Our?</a:t>
                </a:r>
                <a:endParaRPr lang="en-US" sz="1600" u="dotted" dirty="0">
                  <a:solidFill>
                    <a:srgbClr val="003359"/>
                  </a:solidFill>
                  <a:latin typeface="Arial" pitchFamily="34" charset="0"/>
                  <a:cs typeface="Arial" pitchFamily="34" charset="0"/>
                </a:endParaRPr>
              </a:p>
            </p:txBody>
          </p:sp>
          <p:sp>
            <p:nvSpPr>
              <p:cNvPr id="61" name="Right Triangle 60"/>
              <p:cNvSpPr/>
              <p:nvPr/>
            </p:nvSpPr>
            <p:spPr>
              <a:xfrm rot="10800000" flipH="1">
                <a:off x="4403725" y="2327275"/>
                <a:ext cx="146051"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30" name="Right Triangle 29"/>
            <p:cNvSpPr/>
            <p:nvPr/>
          </p:nvSpPr>
          <p:spPr>
            <a:xfrm rot="10800000" flipH="1">
              <a:off x="3006090" y="2968394"/>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Tree>
    <p:extLst>
      <p:ext uri="{BB962C8B-B14F-4D97-AF65-F5344CB8AC3E}">
        <p14:creationId xmlns:p14="http://schemas.microsoft.com/office/powerpoint/2010/main" val="318937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3.1: Practice</a:t>
            </a:r>
            <a:endParaRPr lang="en-GB" dirty="0">
              <a:latin typeface="Arial" pitchFamily="34" charset="0"/>
              <a:cs typeface="Arial" pitchFamily="34" charset="0"/>
            </a:endParaRPr>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0492" y="2746375"/>
            <a:ext cx="2706558" cy="2038732"/>
          </a:xfrm>
          <a:prstGeom prst="rect">
            <a:avLst/>
          </a:prstGeom>
        </p:spPr>
      </p:pic>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67806" y="2746374"/>
            <a:ext cx="2707200" cy="2038733"/>
          </a:xfrm>
          <a:prstGeom prst="rect">
            <a:avLst/>
          </a:prstGeom>
        </p:spPr>
      </p:pic>
      <p:grpSp>
        <p:nvGrpSpPr>
          <p:cNvPr id="20" name="Group 19"/>
          <p:cNvGrpSpPr/>
          <p:nvPr/>
        </p:nvGrpSpPr>
        <p:grpSpPr>
          <a:xfrm flipH="1">
            <a:off x="798513" y="1844986"/>
            <a:ext cx="2900779" cy="648000"/>
            <a:chOff x="3025776" y="4098526"/>
            <a:chExt cx="2900779" cy="648000"/>
          </a:xfrm>
        </p:grpSpPr>
        <p:sp>
          <p:nvSpPr>
            <p:cNvPr id="21" name="TextBox 20"/>
            <p:cNvSpPr txBox="1"/>
            <p:nvPr/>
          </p:nvSpPr>
          <p:spPr>
            <a:xfrm flipH="1">
              <a:off x="3251755" y="4098526"/>
              <a:ext cx="2674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a:latin typeface="Arial" pitchFamily="34" charset="0"/>
                  <a:cs typeface="Arial" pitchFamily="34" charset="0"/>
                </a:rPr>
                <a:t>Who can I </a:t>
              </a:r>
              <a:r>
                <a:rPr lang="en-US" sz="1600" dirty="0" smtClean="0">
                  <a:latin typeface="Arial" pitchFamily="34" charset="0"/>
                  <a:cs typeface="Arial" pitchFamily="34" charset="0"/>
                </a:rPr>
                <a:t>give </a:t>
              </a:r>
              <a:r>
                <a:rPr lang="en-US" sz="1600" u="dotted" dirty="0" smtClean="0">
                  <a:latin typeface="Arial" pitchFamily="34" charset="0"/>
                  <a:cs typeface="Arial" pitchFamily="34" charset="0"/>
                </a:rPr>
                <a:t>           </a:t>
              </a:r>
              <a:r>
                <a:rPr lang="en-US" sz="1600" dirty="0" smtClean="0">
                  <a:latin typeface="Arial" pitchFamily="34" charset="0"/>
                  <a:cs typeface="Arial" pitchFamily="34" charset="0"/>
                </a:rPr>
                <a:t> to</a:t>
              </a:r>
              <a:r>
                <a:rPr lang="en-US" sz="1600" dirty="0">
                  <a:latin typeface="Arial" pitchFamily="34" charset="0"/>
                  <a:cs typeface="Arial" pitchFamily="34" charset="0"/>
                </a:rPr>
                <a:t>? Whose is it?</a:t>
              </a:r>
              <a:endParaRPr lang="en-US" sz="1600" dirty="0">
                <a:solidFill>
                  <a:srgbClr val="003359"/>
                </a:solidFill>
                <a:latin typeface="Arial" pitchFamily="34" charset="0"/>
                <a:cs typeface="Arial" pitchFamily="34" charset="0"/>
              </a:endParaRPr>
            </a:p>
          </p:txBody>
        </p:sp>
        <p:sp>
          <p:nvSpPr>
            <p:cNvPr id="22" name="Right Triangle 21"/>
            <p:cNvSpPr/>
            <p:nvPr/>
          </p:nvSpPr>
          <p:spPr>
            <a:xfrm rot="16200000">
              <a:off x="3025776" y="4314648"/>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26" name="Group 25"/>
          <p:cNvGrpSpPr/>
          <p:nvPr/>
        </p:nvGrpSpPr>
        <p:grpSpPr>
          <a:xfrm>
            <a:off x="5442886" y="1844986"/>
            <a:ext cx="2887692" cy="648000"/>
            <a:chOff x="1277144" y="2282421"/>
            <a:chExt cx="2887692" cy="648000"/>
          </a:xfrm>
        </p:grpSpPr>
        <p:sp>
          <p:nvSpPr>
            <p:cNvPr id="30" name="TextBox 29"/>
            <p:cNvSpPr txBox="1"/>
            <p:nvPr/>
          </p:nvSpPr>
          <p:spPr>
            <a:xfrm>
              <a:off x="1490036" y="2282421"/>
              <a:ext cx="2674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Give them </a:t>
              </a:r>
              <a:r>
                <a:rPr lang="en-US" sz="1600" dirty="0" smtClean="0">
                  <a:solidFill>
                    <a:srgbClr val="003359"/>
                  </a:solidFill>
                  <a:latin typeface="Arial" pitchFamily="34" charset="0"/>
                  <a:cs typeface="Arial" pitchFamily="34" charset="0"/>
                </a:rPr>
                <a:t>to </a:t>
              </a:r>
              <a:r>
                <a:rPr lang="en-US" sz="1600" u="dotted"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 </a:t>
              </a:r>
              <a:r>
                <a:rPr lang="en-US" sz="1600" dirty="0">
                  <a:solidFill>
                    <a:srgbClr val="003359"/>
                  </a:solidFill>
                  <a:latin typeface="Arial" pitchFamily="34" charset="0"/>
                  <a:cs typeface="Arial" pitchFamily="34" charset="0"/>
                </a:rPr>
                <a:t>They</a:t>
              </a:r>
              <a:r>
                <a:rPr lang="it-IT" sz="1600" dirty="0">
                  <a:solidFill>
                    <a:srgbClr val="003359"/>
                  </a:solidFill>
                  <a:latin typeface="Arial" pitchFamily="34" charset="0"/>
                  <a:cs typeface="Arial" pitchFamily="34" charset="0"/>
                </a:rPr>
                <a:t>’</a:t>
              </a:r>
              <a:r>
                <a:rPr lang="en-US" altLang="ja-JP" sz="1600" dirty="0" smtClean="0">
                  <a:solidFill>
                    <a:srgbClr val="003359"/>
                  </a:solidFill>
                  <a:latin typeface="Arial" pitchFamily="34" charset="0"/>
                  <a:cs typeface="Arial" pitchFamily="34" charset="0"/>
                </a:rPr>
                <a:t>re </a:t>
              </a:r>
              <a:r>
                <a:rPr lang="en-US" altLang="ja-JP"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1" name="Right Triangle 30"/>
            <p:cNvSpPr/>
            <p:nvPr/>
          </p:nvSpPr>
          <p:spPr>
            <a:xfrm rot="5400000" flipH="1" flipV="1">
              <a:off x="1277144" y="2506661"/>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32" name="Group 31"/>
          <p:cNvGrpSpPr/>
          <p:nvPr/>
        </p:nvGrpSpPr>
        <p:grpSpPr>
          <a:xfrm flipH="1">
            <a:off x="3569725" y="3705410"/>
            <a:ext cx="1972800" cy="870251"/>
            <a:chOff x="2716675" y="3535362"/>
            <a:chExt cx="1972800" cy="870251"/>
          </a:xfrm>
        </p:grpSpPr>
        <p:sp>
          <p:nvSpPr>
            <p:cNvPr id="33" name="TextBox 32"/>
            <p:cNvSpPr txBox="1"/>
            <p:nvPr/>
          </p:nvSpPr>
          <p:spPr>
            <a:xfrm flipH="1">
              <a:off x="2716675" y="3757613"/>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Give it </a:t>
              </a:r>
              <a:r>
                <a:rPr lang="en-US" sz="1600" dirty="0" smtClean="0">
                  <a:solidFill>
                    <a:srgbClr val="003359"/>
                  </a:solidFill>
                  <a:latin typeface="Arial" pitchFamily="34" charset="0"/>
                  <a:cs typeface="Arial" pitchFamily="34" charset="0"/>
                </a:rPr>
                <a:t>to </a:t>
              </a:r>
              <a:r>
                <a:rPr lang="en-US" sz="1600" u="dotted"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 </a:t>
              </a:r>
              <a:r>
                <a:rPr lang="en-US" sz="1600" dirty="0">
                  <a:solidFill>
                    <a:srgbClr val="003359"/>
                  </a:solidFill>
                  <a:latin typeface="Arial" pitchFamily="34" charset="0"/>
                  <a:cs typeface="Arial" pitchFamily="34" charset="0"/>
                </a:rPr>
                <a:t>It</a:t>
              </a:r>
              <a:r>
                <a:rPr lang="it-IT" sz="1600" dirty="0">
                  <a:solidFill>
                    <a:srgbClr val="003359"/>
                  </a:solidFill>
                  <a:latin typeface="Arial" pitchFamily="34" charset="0"/>
                  <a:cs typeface="Arial" pitchFamily="34" charset="0"/>
                </a:rPr>
                <a:t>’</a:t>
              </a:r>
              <a:r>
                <a:rPr lang="en-US" altLang="ja-JP" sz="1600" dirty="0" smtClean="0">
                  <a:solidFill>
                    <a:srgbClr val="003359"/>
                  </a:solidFill>
                  <a:latin typeface="Arial" pitchFamily="34" charset="0"/>
                  <a:cs typeface="Arial" pitchFamily="34" charset="0"/>
                </a:rPr>
                <a:t>s </a:t>
              </a:r>
              <a:r>
                <a:rPr lang="en-US" altLang="ja-JP"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4" name="Right Triangle 33"/>
            <p:cNvSpPr/>
            <p:nvPr/>
          </p:nvSpPr>
          <p:spPr>
            <a:xfrm rot="16200000">
              <a:off x="3603626" y="3535362"/>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9" name="Rectangle 8"/>
          <p:cNvSpPr/>
          <p:nvPr/>
        </p:nvSpPr>
        <p:spPr>
          <a:xfrm>
            <a:off x="1651000" y="844550"/>
            <a:ext cx="6350000" cy="738664"/>
          </a:xfrm>
          <a:prstGeom prst="rect">
            <a:avLst/>
          </a:prstGeom>
        </p:spPr>
        <p:txBody>
          <a:bodyPr lIns="0" tIns="0" rIns="0" bIns="0">
            <a:spAutoFit/>
          </a:bodyPr>
          <a:lstStyle/>
          <a:p>
            <a:pPr algn="ctr" eaLnBrk="1" hangingPunct="1"/>
            <a:r>
              <a:rPr lang="en-US" altLang="en-US" sz="1600" dirty="0" smtClean="0">
                <a:solidFill>
                  <a:srgbClr val="003359"/>
                </a:solidFill>
                <a:latin typeface="Arial" pitchFamily="34" charset="0"/>
                <a:cs typeface="Arial" pitchFamily="34" charset="0"/>
              </a:rPr>
              <a:t>Ask, </a:t>
            </a:r>
            <a:r>
              <a:rPr lang="ja-JP" altLang="en-US" sz="1600" dirty="0" smtClean="0">
                <a:solidFill>
                  <a:srgbClr val="003359"/>
                </a:solidFill>
                <a:latin typeface="Arial" pitchFamily="34" charset="0"/>
                <a:cs typeface="Arial" pitchFamily="34" charset="0"/>
              </a:rPr>
              <a:t>“</a:t>
            </a:r>
            <a:r>
              <a:rPr lang="en-US" altLang="ja-JP" sz="1600" dirty="0" smtClean="0">
                <a:solidFill>
                  <a:srgbClr val="003359"/>
                </a:solidFill>
                <a:latin typeface="Arial" pitchFamily="34" charset="0"/>
                <a:cs typeface="Arial" pitchFamily="34" charset="0"/>
              </a:rPr>
              <a:t>Who can I give … to? Whose is it/are they?</a:t>
            </a:r>
            <a:r>
              <a:rPr lang="ja-JP" altLang="en-US" sz="1600" dirty="0" smtClean="0">
                <a:solidFill>
                  <a:srgbClr val="003359"/>
                </a:solidFill>
                <a:latin typeface="Arial" pitchFamily="34" charset="0"/>
                <a:cs typeface="Arial" pitchFamily="34" charset="0"/>
              </a:rPr>
              <a:t>”</a:t>
            </a:r>
            <a:endParaRPr lang="en-US" altLang="ja-JP" sz="1600" dirty="0" smtClean="0">
              <a:solidFill>
                <a:srgbClr val="003359"/>
              </a:solidFill>
              <a:latin typeface="Arial" pitchFamily="34" charset="0"/>
              <a:cs typeface="Arial" pitchFamily="34" charset="0"/>
            </a:endParaRPr>
          </a:p>
          <a:p>
            <a:pPr algn="ctr" eaLnBrk="1" hangingPunct="1">
              <a:lnSpc>
                <a:spcPct val="200000"/>
              </a:lnSpc>
              <a:spcBef>
                <a:spcPts val="0"/>
              </a:spcBef>
            </a:pPr>
            <a:r>
              <a:rPr lang="en-US" altLang="en-US" sz="1600" dirty="0" smtClean="0">
                <a:solidFill>
                  <a:srgbClr val="003359"/>
                </a:solidFill>
                <a:latin typeface="Arial" pitchFamily="34" charset="0"/>
                <a:cs typeface="Arial" pitchFamily="34" charset="0"/>
              </a:rPr>
              <a:t>car   sandwich   toothbrush   bags   bicycle   wallet   phone   keys</a:t>
            </a:r>
            <a:endParaRPr lang="en-US" sz="1600" b="1" dirty="0">
              <a:solidFill>
                <a:srgbClr val="003359"/>
              </a:solidFill>
              <a:latin typeface="Arial" pitchFamily="34" charset="0"/>
              <a:cs typeface="Arial" pitchFamily="34" charset="0"/>
            </a:endParaRPr>
          </a:p>
        </p:txBody>
      </p:sp>
      <p:grpSp>
        <p:nvGrpSpPr>
          <p:cNvPr id="23" name="Group 22"/>
          <p:cNvGrpSpPr/>
          <p:nvPr/>
        </p:nvGrpSpPr>
        <p:grpSpPr>
          <a:xfrm>
            <a:off x="0" y="446088"/>
            <a:ext cx="9144000" cy="72000"/>
            <a:chOff x="0" y="446088"/>
            <a:chExt cx="9144000" cy="72000"/>
          </a:xfrm>
        </p:grpSpPr>
        <p:sp>
          <p:nvSpPr>
            <p:cNvPr id="24" name="Rectangle 23"/>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5" name="Rectangle 24"/>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pic>
        <p:nvPicPr>
          <p:cNvPr id="27" name="Picture 26"/>
          <p:cNvPicPr>
            <a:picLocks noChangeAspect="1"/>
          </p:cNvPicPr>
          <p:nvPr/>
        </p:nvPicPr>
        <p:blipFill>
          <a:blip r:embed="rId5"/>
          <a:stretch>
            <a:fillRect/>
          </a:stretch>
        </p:blipFill>
        <p:spPr>
          <a:xfrm>
            <a:off x="3792335" y="1730814"/>
            <a:ext cx="1569341" cy="1898396"/>
          </a:xfrm>
          <a:prstGeom prst="rect">
            <a:avLst/>
          </a:prstGeom>
        </p:spPr>
      </p:pic>
    </p:spTree>
    <p:extLst>
      <p:ext uri="{BB962C8B-B14F-4D97-AF65-F5344CB8AC3E}">
        <p14:creationId xmlns:p14="http://schemas.microsoft.com/office/powerpoint/2010/main" val="7372447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6" name="Text Placeholder 19"/>
          <p:cNvSpPr txBox="1">
            <a:spLocks/>
          </p:cNvSpPr>
          <p:nvPr/>
        </p:nvSpPr>
        <p:spPr>
          <a:xfrm>
            <a:off x="5353050" y="2818428"/>
            <a:ext cx="3422650" cy="1194771"/>
          </a:xfrm>
          <a:prstGeom prst="rect">
            <a:avLst/>
          </a:prstGeom>
        </p:spPr>
        <p:txBody>
          <a:bodyPr vert="horz" lIns="0" tIns="0" rIns="0" bIns="0"/>
          <a:lstStyle>
            <a:lvl1pPr marL="0" indent="0" algn="l" defTabSz="457200" rtl="0" eaLnBrk="1" latinLnBrk="0" hangingPunct="1">
              <a:lnSpc>
                <a:spcPts val="1920"/>
              </a:lnSpc>
              <a:spcBef>
                <a:spcPct val="20000"/>
              </a:spcBef>
              <a:buFontTx/>
              <a:buNone/>
              <a:defRPr sz="1600" b="0" i="0" kern="1200" baseline="0">
                <a:solidFill>
                  <a:srgbClr val="003359"/>
                </a:solidFill>
                <a:latin typeface="Arial"/>
                <a:ea typeface="+mn-ea"/>
                <a:cs typeface="Arial"/>
              </a:defRPr>
            </a:lvl1pPr>
            <a:lvl2pPr marL="457200" indent="0" algn="l" defTabSz="457200" rtl="0" eaLnBrk="1" latinLnBrk="0" hangingPunct="1">
              <a:lnSpc>
                <a:spcPts val="1920"/>
              </a:lnSpc>
              <a:spcBef>
                <a:spcPct val="20000"/>
              </a:spcBef>
              <a:buFontTx/>
              <a:buNone/>
              <a:defRPr sz="1600" b="0" i="0" kern="1200">
                <a:solidFill>
                  <a:srgbClr val="003359"/>
                </a:solidFill>
                <a:latin typeface="Arial"/>
                <a:ea typeface="+mn-ea"/>
                <a:cs typeface="Arial"/>
              </a:defRPr>
            </a:lvl2pPr>
            <a:lvl3pPr marL="914400" indent="0" algn="l" defTabSz="457200" rtl="0" eaLnBrk="1" latinLnBrk="0" hangingPunct="1">
              <a:lnSpc>
                <a:spcPts val="1920"/>
              </a:lnSpc>
              <a:spcBef>
                <a:spcPct val="20000"/>
              </a:spcBef>
              <a:buFontTx/>
              <a:buNone/>
              <a:defRPr sz="1600" b="0" i="0" kern="1200">
                <a:solidFill>
                  <a:srgbClr val="003359"/>
                </a:solidFill>
                <a:latin typeface="Arial"/>
                <a:ea typeface="+mn-ea"/>
                <a:cs typeface="Arial"/>
              </a:defRPr>
            </a:lvl3pPr>
            <a:lvl4pPr marL="1371600" indent="0" algn="l" defTabSz="457200" rtl="0" eaLnBrk="1" latinLnBrk="0" hangingPunct="1">
              <a:lnSpc>
                <a:spcPts val="1920"/>
              </a:lnSpc>
              <a:spcBef>
                <a:spcPct val="20000"/>
              </a:spcBef>
              <a:buFontTx/>
              <a:buNone/>
              <a:defRPr sz="1600" b="0" i="0" kern="1200">
                <a:solidFill>
                  <a:srgbClr val="003359"/>
                </a:solidFill>
                <a:latin typeface="Arial"/>
                <a:ea typeface="+mn-ea"/>
                <a:cs typeface="Arial"/>
              </a:defRPr>
            </a:lvl4pPr>
            <a:lvl5pPr marL="1828800" indent="0" algn="l" defTabSz="457200" rtl="0" eaLnBrk="1" latinLnBrk="0" hangingPunct="1">
              <a:lnSpc>
                <a:spcPts val="1920"/>
              </a:lnSpc>
              <a:spcBef>
                <a:spcPct val="20000"/>
              </a:spcBef>
              <a:buFontTx/>
              <a:buNone/>
              <a:defRPr sz="1600" b="0" i="0" kern="1200">
                <a:solidFill>
                  <a:srgbClr val="003359"/>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spcBef>
                <a:spcPts val="0"/>
              </a:spcBef>
            </a:pPr>
            <a:r>
              <a:rPr lang="en-GB" dirty="0">
                <a:latin typeface="Arial" pitchFamily="34" charset="0"/>
                <a:cs typeface="Arial" pitchFamily="34" charset="0"/>
              </a:rPr>
              <a:t>My name is </a:t>
            </a:r>
            <a:r>
              <a:rPr lang="nl-NL" u="dotted" dirty="0">
                <a:latin typeface="Arial" pitchFamily="34" charset="0"/>
                <a:cs typeface="Arial" pitchFamily="34" charset="0"/>
              </a:rPr>
              <a:t>                   </a:t>
            </a:r>
            <a:r>
              <a:rPr lang="en-GB" u="dotted" dirty="0">
                <a:latin typeface="Arial" pitchFamily="34" charset="0"/>
                <a:cs typeface="Arial" pitchFamily="34" charset="0"/>
              </a:rPr>
              <a:t>.</a:t>
            </a:r>
          </a:p>
          <a:p>
            <a:pPr>
              <a:lnSpc>
                <a:spcPct val="100000"/>
              </a:lnSpc>
              <a:spcBef>
                <a:spcPts val="0"/>
              </a:spcBef>
            </a:pPr>
            <a:endParaRPr lang="en-GB" dirty="0">
              <a:latin typeface="Arial" pitchFamily="34" charset="0"/>
              <a:cs typeface="Arial" pitchFamily="34" charset="0"/>
            </a:endParaRPr>
          </a:p>
          <a:p>
            <a:pPr>
              <a:lnSpc>
                <a:spcPct val="100000"/>
              </a:lnSpc>
              <a:spcBef>
                <a:spcPts val="0"/>
              </a:spcBef>
            </a:pPr>
            <a:r>
              <a:rPr lang="en-GB" dirty="0">
                <a:latin typeface="Arial" pitchFamily="34" charset="0"/>
                <a:cs typeface="Arial" pitchFamily="34" charset="0"/>
              </a:rPr>
              <a:t>Now please introduce yourself. </a:t>
            </a:r>
          </a:p>
        </p:txBody>
      </p:sp>
      <p:sp>
        <p:nvSpPr>
          <p:cNvPr id="7" name="Title 8"/>
          <p:cNvSpPr txBox="1">
            <a:spLocks/>
          </p:cNvSpPr>
          <p:nvPr/>
        </p:nvSpPr>
        <p:spPr>
          <a:xfrm>
            <a:off x="355600" y="104775"/>
            <a:ext cx="5168900" cy="276999"/>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sz="1800" dirty="0">
                <a:latin typeface="Arial" pitchFamily="34" charset="0"/>
                <a:cs typeface="Arial" pitchFamily="34" charset="0"/>
              </a:rPr>
              <a:t>Encounter 16</a:t>
            </a:r>
            <a:endParaRPr lang="en-US" dirty="0">
              <a:latin typeface="Arial" pitchFamily="34" charset="0"/>
              <a:cs typeface="Arial" pitchFamily="34" charset="0"/>
            </a:endParaRPr>
          </a:p>
        </p:txBody>
      </p:sp>
      <p:sp>
        <p:nvSpPr>
          <p:cNvPr id="9" name="TextBox 8"/>
          <p:cNvSpPr txBox="1"/>
          <p:nvPr/>
        </p:nvSpPr>
        <p:spPr>
          <a:xfrm>
            <a:off x="5562600" y="88900"/>
            <a:ext cx="3225800" cy="246221"/>
          </a:xfrm>
          <a:prstGeom prst="rect">
            <a:avLst/>
          </a:prstGeom>
        </p:spPr>
        <p:txBody>
          <a:bodyPr wrap="square" lIns="0" tIns="0" rIns="0" bIns="0" rtlCol="0" anchor="ctr">
            <a:spAutoFit/>
          </a:bodyPr>
          <a:lstStyle/>
          <a:p>
            <a:pPr marL="0" marR="0" indent="0" algn="r" defTabSz="914400" rtl="0" eaLnBrk="1" fontAlgn="base" latinLnBrk="0" hangingPunct="1">
              <a:lnSpc>
                <a:spcPct val="100000"/>
              </a:lnSpc>
              <a:spcBef>
                <a:spcPct val="0"/>
              </a:spcBef>
              <a:spcAft>
                <a:spcPct val="0"/>
              </a:spcAft>
              <a:buClrTx/>
              <a:buSzTx/>
              <a:buFontTx/>
              <a:buNone/>
              <a:tabLst/>
              <a:defRPr/>
            </a:pPr>
            <a:r>
              <a:rPr lang="en-US" sz="1600" b="0" i="0" dirty="0" smtClean="0">
                <a:solidFill>
                  <a:schemeClr val="bg1"/>
                </a:solidFill>
                <a:latin typeface="Arial" pitchFamily="34" charset="0"/>
                <a:cs typeface="Arial" pitchFamily="34" charset="0"/>
              </a:rPr>
              <a:t>Introductions</a:t>
            </a:r>
            <a:endParaRPr lang="en-US" sz="1600" b="0" i="0" dirty="0">
              <a:solidFill>
                <a:schemeClr val="bg1"/>
              </a:solidFill>
              <a:latin typeface="Arial" pitchFamily="34" charset="0"/>
              <a:cs typeface="Arial" pitchFamily="34" charset="0"/>
            </a:endParaRPr>
          </a:p>
        </p:txBody>
      </p:sp>
      <p:sp>
        <p:nvSpPr>
          <p:cNvPr id="10" name="TextBox 9"/>
          <p:cNvSpPr txBox="1"/>
          <p:nvPr/>
        </p:nvSpPr>
        <p:spPr>
          <a:xfrm>
            <a:off x="5353050" y="2254250"/>
            <a:ext cx="3435350" cy="307777"/>
          </a:xfrm>
          <a:prstGeom prst="rect">
            <a:avLst/>
          </a:prstGeom>
        </p:spPr>
        <p:txBody>
          <a:bodyPr wrap="square" lIns="0" tIns="0" rIns="0" bIns="0" rtlCol="0">
            <a:spAutoFit/>
          </a:bodyPr>
          <a:lstStyle/>
          <a:p>
            <a:pPr algn="l"/>
            <a:r>
              <a:rPr lang="en-US" sz="2000" b="1" i="0" dirty="0">
                <a:solidFill>
                  <a:srgbClr val="003359"/>
                </a:solidFill>
                <a:latin typeface="Arial" pitchFamily="34" charset="0"/>
                <a:cs typeface="Arial" pitchFamily="34" charset="0"/>
              </a:rPr>
              <a:t>Your </a:t>
            </a:r>
            <a:r>
              <a:rPr lang="en-US" sz="2000" b="1" i="0" dirty="0" smtClean="0">
                <a:solidFill>
                  <a:srgbClr val="003359"/>
                </a:solidFill>
                <a:latin typeface="Arial" pitchFamily="34" charset="0"/>
                <a:cs typeface="Arial" pitchFamily="34" charset="0"/>
              </a:rPr>
              <a:t>Teacher</a:t>
            </a:r>
            <a:endParaRPr lang="en-US" sz="2000" b="1" i="0" dirty="0">
              <a:solidFill>
                <a:srgbClr val="003359"/>
              </a:solidFill>
              <a:latin typeface="Arial" pitchFamily="34" charset="0"/>
              <a:cs typeface="Arial" pitchFamily="34" charset="0"/>
            </a:endParaRPr>
          </a:p>
        </p:txBody>
      </p:sp>
      <p:grpSp>
        <p:nvGrpSpPr>
          <p:cNvPr id="11" name="Group 10"/>
          <p:cNvGrpSpPr/>
          <p:nvPr/>
        </p:nvGrpSpPr>
        <p:grpSpPr>
          <a:xfrm>
            <a:off x="0" y="446088"/>
            <a:ext cx="9144000" cy="72000"/>
            <a:chOff x="0" y="446088"/>
            <a:chExt cx="9144000" cy="72000"/>
          </a:xfrm>
        </p:grpSpPr>
        <p:sp>
          <p:nvSpPr>
            <p:cNvPr id="12" name="Rectangle 11"/>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6" name="Rectangle 15"/>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pic>
        <p:nvPicPr>
          <p:cNvPr id="14" name="Picture 1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50900" y="850900"/>
            <a:ext cx="3867140" cy="3930649"/>
          </a:xfrm>
          <a:prstGeom prst="ellipse">
            <a:avLst/>
          </a:prstGeom>
        </p:spPr>
      </p:pic>
    </p:spTree>
    <p:extLst>
      <p:ext uri="{BB962C8B-B14F-4D97-AF65-F5344CB8AC3E}">
        <p14:creationId xmlns:p14="http://schemas.microsoft.com/office/powerpoint/2010/main" val="36153225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3.1: Practice</a:t>
            </a:r>
            <a:endParaRPr lang="en-GB" dirty="0">
              <a:latin typeface="Arial" pitchFamily="34" charset="0"/>
              <a:cs typeface="Arial" pitchFamily="34" charset="0"/>
            </a:endParaRP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8775" y="2744423"/>
            <a:ext cx="2708275" cy="2036315"/>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67806" y="2744422"/>
            <a:ext cx="2707200" cy="2036315"/>
          </a:xfrm>
          <a:prstGeom prst="rect">
            <a:avLst/>
          </a:prstGeom>
        </p:spPr>
      </p:pic>
      <p:sp>
        <p:nvSpPr>
          <p:cNvPr id="9" name="Rectangle 8"/>
          <p:cNvSpPr/>
          <p:nvPr/>
        </p:nvSpPr>
        <p:spPr>
          <a:xfrm>
            <a:off x="1651000" y="844550"/>
            <a:ext cx="6350000" cy="738664"/>
          </a:xfrm>
          <a:prstGeom prst="rect">
            <a:avLst/>
          </a:prstGeom>
        </p:spPr>
        <p:txBody>
          <a:bodyPr lIns="0" tIns="0" rIns="0" bIns="0">
            <a:spAutoFit/>
          </a:bodyPr>
          <a:lstStyle/>
          <a:p>
            <a:pPr algn="ctr" eaLnBrk="1" hangingPunct="1"/>
            <a:r>
              <a:rPr lang="en-US" altLang="en-US" sz="1600" dirty="0">
                <a:solidFill>
                  <a:srgbClr val="003359"/>
                </a:solidFill>
                <a:latin typeface="Arial" pitchFamily="34" charset="0"/>
                <a:cs typeface="Arial" pitchFamily="34" charset="0"/>
              </a:rPr>
              <a:t>Ask, </a:t>
            </a:r>
            <a:r>
              <a:rPr lang="ja-JP" altLang="en-US" sz="1600" dirty="0">
                <a:solidFill>
                  <a:srgbClr val="003359"/>
                </a:solidFill>
                <a:latin typeface="Arial" pitchFamily="34" charset="0"/>
                <a:cs typeface="Arial" pitchFamily="34" charset="0"/>
              </a:rPr>
              <a:t>“</a:t>
            </a:r>
            <a:r>
              <a:rPr lang="en-US" altLang="ja-JP" sz="1600" dirty="0">
                <a:solidFill>
                  <a:srgbClr val="003359"/>
                </a:solidFill>
                <a:latin typeface="Arial" pitchFamily="34" charset="0"/>
                <a:cs typeface="Arial" pitchFamily="34" charset="0"/>
              </a:rPr>
              <a:t>Who can I give … to? Whose is it/are they?</a:t>
            </a:r>
            <a:r>
              <a:rPr lang="ja-JP" altLang="en-US" sz="1600" dirty="0">
                <a:solidFill>
                  <a:srgbClr val="003359"/>
                </a:solidFill>
                <a:latin typeface="Arial" pitchFamily="34" charset="0"/>
                <a:cs typeface="Arial" pitchFamily="34" charset="0"/>
              </a:rPr>
              <a:t>”</a:t>
            </a:r>
            <a:endParaRPr lang="en-US" altLang="ja-JP" sz="1600" dirty="0">
              <a:solidFill>
                <a:srgbClr val="003359"/>
              </a:solidFill>
              <a:latin typeface="Arial" pitchFamily="34" charset="0"/>
              <a:cs typeface="Arial" pitchFamily="34" charset="0"/>
            </a:endParaRPr>
          </a:p>
          <a:p>
            <a:pPr algn="ctr" eaLnBrk="1" hangingPunct="1">
              <a:lnSpc>
                <a:spcPct val="200000"/>
              </a:lnSpc>
              <a:spcBef>
                <a:spcPts val="0"/>
              </a:spcBef>
            </a:pPr>
            <a:r>
              <a:rPr lang="en-US" altLang="en-US" sz="1600" dirty="0">
                <a:solidFill>
                  <a:srgbClr val="003359"/>
                </a:solidFill>
                <a:latin typeface="Arial" pitchFamily="34" charset="0"/>
                <a:cs typeface="Arial" pitchFamily="34" charset="0"/>
              </a:rPr>
              <a:t>car   sandwich   toothbrush   bags   bicycle   wallet   phone   keys</a:t>
            </a:r>
            <a:endParaRPr lang="en-US" sz="1600" b="1" dirty="0">
              <a:solidFill>
                <a:srgbClr val="003359"/>
              </a:solidFill>
              <a:latin typeface="Arial" pitchFamily="34" charset="0"/>
              <a:cs typeface="Arial" pitchFamily="34" charset="0"/>
            </a:endParaRPr>
          </a:p>
        </p:txBody>
      </p:sp>
      <p:grpSp>
        <p:nvGrpSpPr>
          <p:cNvPr id="23" name="Group 22"/>
          <p:cNvGrpSpPr/>
          <p:nvPr/>
        </p:nvGrpSpPr>
        <p:grpSpPr>
          <a:xfrm>
            <a:off x="0" y="446088"/>
            <a:ext cx="9144000" cy="72000"/>
            <a:chOff x="0" y="446088"/>
            <a:chExt cx="9144000" cy="72000"/>
          </a:xfrm>
        </p:grpSpPr>
        <p:sp>
          <p:nvSpPr>
            <p:cNvPr id="24" name="Rectangle 23"/>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5" name="Rectangle 24"/>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grpSp>
        <p:nvGrpSpPr>
          <p:cNvPr id="21" name="Group 20"/>
          <p:cNvGrpSpPr/>
          <p:nvPr/>
        </p:nvGrpSpPr>
        <p:grpSpPr>
          <a:xfrm flipH="1">
            <a:off x="798513" y="1838983"/>
            <a:ext cx="2900779" cy="648000"/>
            <a:chOff x="3025776" y="4098526"/>
            <a:chExt cx="2900779" cy="648000"/>
          </a:xfrm>
        </p:grpSpPr>
        <p:sp>
          <p:nvSpPr>
            <p:cNvPr id="27" name="TextBox 26"/>
            <p:cNvSpPr txBox="1"/>
            <p:nvPr/>
          </p:nvSpPr>
          <p:spPr>
            <a:xfrm flipH="1">
              <a:off x="3251755" y="4098526"/>
              <a:ext cx="2674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a:latin typeface="Arial" pitchFamily="34" charset="0"/>
                  <a:cs typeface="Arial" pitchFamily="34" charset="0"/>
                </a:rPr>
                <a:t>Who can I </a:t>
              </a:r>
              <a:r>
                <a:rPr lang="en-US" sz="1600" dirty="0" smtClean="0">
                  <a:latin typeface="Arial" pitchFamily="34" charset="0"/>
                  <a:cs typeface="Arial" pitchFamily="34" charset="0"/>
                </a:rPr>
                <a:t>give </a:t>
              </a:r>
              <a:r>
                <a:rPr lang="en-US" sz="1600" u="dotted" dirty="0" smtClean="0">
                  <a:latin typeface="Arial" pitchFamily="34" charset="0"/>
                  <a:cs typeface="Arial" pitchFamily="34" charset="0"/>
                </a:rPr>
                <a:t>           </a:t>
              </a:r>
              <a:r>
                <a:rPr lang="en-US" sz="1600" dirty="0" smtClean="0">
                  <a:latin typeface="Arial" pitchFamily="34" charset="0"/>
                  <a:cs typeface="Arial" pitchFamily="34" charset="0"/>
                </a:rPr>
                <a:t> to</a:t>
              </a:r>
              <a:r>
                <a:rPr lang="en-US" sz="1600" dirty="0">
                  <a:latin typeface="Arial" pitchFamily="34" charset="0"/>
                  <a:cs typeface="Arial" pitchFamily="34" charset="0"/>
                </a:rPr>
                <a:t>? Whose is it?</a:t>
              </a:r>
              <a:endParaRPr lang="en-US" sz="1600" dirty="0">
                <a:solidFill>
                  <a:srgbClr val="003359"/>
                </a:solidFill>
                <a:latin typeface="Arial" pitchFamily="34" charset="0"/>
                <a:cs typeface="Arial" pitchFamily="34" charset="0"/>
              </a:endParaRPr>
            </a:p>
          </p:txBody>
        </p:sp>
        <p:sp>
          <p:nvSpPr>
            <p:cNvPr id="28" name="Right Triangle 27"/>
            <p:cNvSpPr/>
            <p:nvPr/>
          </p:nvSpPr>
          <p:spPr>
            <a:xfrm rot="16200000">
              <a:off x="3025776" y="4314648"/>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37" name="Group 36"/>
          <p:cNvGrpSpPr/>
          <p:nvPr/>
        </p:nvGrpSpPr>
        <p:grpSpPr>
          <a:xfrm flipH="1">
            <a:off x="3569725" y="3699407"/>
            <a:ext cx="1972800" cy="870251"/>
            <a:chOff x="2716675" y="3535362"/>
            <a:chExt cx="1972800" cy="870251"/>
          </a:xfrm>
        </p:grpSpPr>
        <p:sp>
          <p:nvSpPr>
            <p:cNvPr id="38" name="TextBox 37"/>
            <p:cNvSpPr txBox="1"/>
            <p:nvPr/>
          </p:nvSpPr>
          <p:spPr>
            <a:xfrm flipH="1">
              <a:off x="2716675" y="3757613"/>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Give it </a:t>
              </a:r>
              <a:r>
                <a:rPr lang="en-US" sz="1600" dirty="0" smtClean="0">
                  <a:solidFill>
                    <a:srgbClr val="003359"/>
                  </a:solidFill>
                  <a:latin typeface="Arial" pitchFamily="34" charset="0"/>
                  <a:cs typeface="Arial" pitchFamily="34" charset="0"/>
                </a:rPr>
                <a:t>to </a:t>
              </a:r>
              <a:r>
                <a:rPr lang="en-US" sz="1600" u="dotted"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 </a:t>
              </a:r>
              <a:r>
                <a:rPr lang="en-US" sz="1600" dirty="0">
                  <a:solidFill>
                    <a:srgbClr val="003359"/>
                  </a:solidFill>
                  <a:latin typeface="Arial" pitchFamily="34" charset="0"/>
                  <a:cs typeface="Arial" pitchFamily="34" charset="0"/>
                </a:rPr>
                <a:t>It</a:t>
              </a:r>
              <a:r>
                <a:rPr lang="it-IT" sz="1600" dirty="0">
                  <a:solidFill>
                    <a:srgbClr val="003359"/>
                  </a:solidFill>
                  <a:latin typeface="Arial" pitchFamily="34" charset="0"/>
                  <a:cs typeface="Arial" pitchFamily="34" charset="0"/>
                </a:rPr>
                <a:t>’</a:t>
              </a:r>
              <a:r>
                <a:rPr lang="en-US" altLang="ja-JP" sz="1600" dirty="0" smtClean="0">
                  <a:solidFill>
                    <a:srgbClr val="003359"/>
                  </a:solidFill>
                  <a:latin typeface="Arial" pitchFamily="34" charset="0"/>
                  <a:cs typeface="Arial" pitchFamily="34" charset="0"/>
                </a:rPr>
                <a:t>s </a:t>
              </a:r>
              <a:r>
                <a:rPr lang="en-US" altLang="ja-JP"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42" name="Right Triangle 41"/>
            <p:cNvSpPr/>
            <p:nvPr/>
          </p:nvSpPr>
          <p:spPr>
            <a:xfrm rot="16200000">
              <a:off x="3603626" y="3535362"/>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pic>
        <p:nvPicPr>
          <p:cNvPr id="43" name="Picture 42"/>
          <p:cNvPicPr>
            <a:picLocks noChangeAspect="1"/>
          </p:cNvPicPr>
          <p:nvPr/>
        </p:nvPicPr>
        <p:blipFill>
          <a:blip r:embed="rId5"/>
          <a:stretch>
            <a:fillRect/>
          </a:stretch>
        </p:blipFill>
        <p:spPr>
          <a:xfrm>
            <a:off x="3792335" y="1724811"/>
            <a:ext cx="1569341" cy="1898396"/>
          </a:xfrm>
          <a:prstGeom prst="rect">
            <a:avLst/>
          </a:prstGeom>
        </p:spPr>
      </p:pic>
      <p:grpSp>
        <p:nvGrpSpPr>
          <p:cNvPr id="44" name="Group 43"/>
          <p:cNvGrpSpPr/>
          <p:nvPr/>
        </p:nvGrpSpPr>
        <p:grpSpPr>
          <a:xfrm flipH="1">
            <a:off x="5435598" y="1838983"/>
            <a:ext cx="2185527" cy="648000"/>
            <a:chOff x="2716675" y="3757613"/>
            <a:chExt cx="2185527" cy="648000"/>
          </a:xfrm>
        </p:grpSpPr>
        <p:sp>
          <p:nvSpPr>
            <p:cNvPr id="45" name="TextBox 44"/>
            <p:cNvSpPr txBox="1"/>
            <p:nvPr/>
          </p:nvSpPr>
          <p:spPr>
            <a:xfrm flipH="1">
              <a:off x="2716675" y="3757613"/>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Give it </a:t>
              </a:r>
              <a:r>
                <a:rPr lang="en-US" sz="1600" dirty="0" smtClean="0">
                  <a:solidFill>
                    <a:srgbClr val="003359"/>
                  </a:solidFill>
                  <a:latin typeface="Arial" pitchFamily="34" charset="0"/>
                  <a:cs typeface="Arial" pitchFamily="34" charset="0"/>
                </a:rPr>
                <a:t>to </a:t>
              </a:r>
              <a:r>
                <a:rPr lang="en-US" sz="1600" u="dotted"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 </a:t>
              </a:r>
              <a:r>
                <a:rPr lang="en-US" sz="1600" dirty="0">
                  <a:solidFill>
                    <a:srgbClr val="003359"/>
                  </a:solidFill>
                  <a:latin typeface="Arial" pitchFamily="34" charset="0"/>
                  <a:cs typeface="Arial" pitchFamily="34" charset="0"/>
                </a:rPr>
                <a:t>It</a:t>
              </a:r>
              <a:r>
                <a:rPr lang="it-IT" sz="1600" dirty="0">
                  <a:solidFill>
                    <a:srgbClr val="003359"/>
                  </a:solidFill>
                  <a:latin typeface="Arial" pitchFamily="34" charset="0"/>
                  <a:cs typeface="Arial" pitchFamily="34" charset="0"/>
                </a:rPr>
                <a:t>’</a:t>
              </a:r>
              <a:r>
                <a:rPr lang="en-US" altLang="ja-JP" sz="1600" dirty="0" smtClean="0">
                  <a:solidFill>
                    <a:srgbClr val="003359"/>
                  </a:solidFill>
                  <a:latin typeface="Arial" pitchFamily="34" charset="0"/>
                  <a:cs typeface="Arial" pitchFamily="34" charset="0"/>
                </a:rPr>
                <a:t>s </a:t>
              </a:r>
              <a:r>
                <a:rPr lang="en-US" altLang="ja-JP"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46" name="Right Triangle 45"/>
            <p:cNvSpPr/>
            <p:nvPr/>
          </p:nvSpPr>
          <p:spPr>
            <a:xfrm>
              <a:off x="4756151" y="3900581"/>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Tree>
    <p:extLst>
      <p:ext uri="{BB962C8B-B14F-4D97-AF65-F5344CB8AC3E}">
        <p14:creationId xmlns:p14="http://schemas.microsoft.com/office/powerpoint/2010/main" val="28552417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3.1: Practice</a:t>
            </a:r>
            <a:endParaRPr lang="en-GB" dirty="0">
              <a:latin typeface="Arial" pitchFamily="34" charset="0"/>
              <a:cs typeface="Arial" pitchFamily="34" charset="0"/>
            </a:endParaRP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67806" y="2749185"/>
            <a:ext cx="2707200" cy="2036315"/>
          </a:xfrm>
          <a:prstGeom prst="rect">
            <a:avLst/>
          </a:prstGeom>
        </p:spPr>
      </p:pic>
      <p:grpSp>
        <p:nvGrpSpPr>
          <p:cNvPr id="23" name="Group 22"/>
          <p:cNvGrpSpPr/>
          <p:nvPr/>
        </p:nvGrpSpPr>
        <p:grpSpPr>
          <a:xfrm>
            <a:off x="0" y="446088"/>
            <a:ext cx="9144000" cy="72000"/>
            <a:chOff x="0" y="446088"/>
            <a:chExt cx="9144000" cy="72000"/>
          </a:xfrm>
        </p:grpSpPr>
        <p:sp>
          <p:nvSpPr>
            <p:cNvPr id="24" name="Rectangle 23"/>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5" name="Rectangle 24"/>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21" name="Rectangle 20"/>
          <p:cNvSpPr/>
          <p:nvPr/>
        </p:nvSpPr>
        <p:spPr>
          <a:xfrm>
            <a:off x="1651000" y="844550"/>
            <a:ext cx="6350000" cy="738664"/>
          </a:xfrm>
          <a:prstGeom prst="rect">
            <a:avLst/>
          </a:prstGeom>
        </p:spPr>
        <p:txBody>
          <a:bodyPr lIns="0" tIns="0" rIns="0" bIns="0">
            <a:spAutoFit/>
          </a:bodyPr>
          <a:lstStyle/>
          <a:p>
            <a:pPr algn="ctr" eaLnBrk="1" hangingPunct="1"/>
            <a:r>
              <a:rPr lang="en-US" altLang="en-US" sz="1600" dirty="0">
                <a:solidFill>
                  <a:srgbClr val="003359"/>
                </a:solidFill>
                <a:latin typeface="Arial" pitchFamily="34" charset="0"/>
                <a:cs typeface="Arial" pitchFamily="34" charset="0"/>
              </a:rPr>
              <a:t>Ask, </a:t>
            </a:r>
            <a:r>
              <a:rPr lang="ja-JP" altLang="en-US" sz="1600" dirty="0">
                <a:solidFill>
                  <a:srgbClr val="003359"/>
                </a:solidFill>
                <a:latin typeface="Arial" pitchFamily="34" charset="0"/>
                <a:cs typeface="Arial" pitchFamily="34" charset="0"/>
              </a:rPr>
              <a:t>“</a:t>
            </a:r>
            <a:r>
              <a:rPr lang="en-US" altLang="ja-JP" sz="1600" dirty="0">
                <a:solidFill>
                  <a:srgbClr val="003359"/>
                </a:solidFill>
                <a:latin typeface="Arial" pitchFamily="34" charset="0"/>
                <a:cs typeface="Arial" pitchFamily="34" charset="0"/>
              </a:rPr>
              <a:t>Who can I give … to? Whose is it/are they?</a:t>
            </a:r>
            <a:r>
              <a:rPr lang="ja-JP" altLang="en-US" sz="1600" dirty="0">
                <a:solidFill>
                  <a:srgbClr val="003359"/>
                </a:solidFill>
                <a:latin typeface="Arial" pitchFamily="34" charset="0"/>
                <a:cs typeface="Arial" pitchFamily="34" charset="0"/>
              </a:rPr>
              <a:t>”</a:t>
            </a:r>
            <a:endParaRPr lang="en-US" altLang="ja-JP" sz="1600" dirty="0">
              <a:solidFill>
                <a:srgbClr val="003359"/>
              </a:solidFill>
              <a:latin typeface="Arial" pitchFamily="34" charset="0"/>
              <a:cs typeface="Arial" pitchFamily="34" charset="0"/>
            </a:endParaRPr>
          </a:p>
          <a:p>
            <a:pPr algn="ctr" eaLnBrk="1" hangingPunct="1">
              <a:lnSpc>
                <a:spcPct val="200000"/>
              </a:lnSpc>
              <a:spcBef>
                <a:spcPts val="0"/>
              </a:spcBef>
            </a:pPr>
            <a:r>
              <a:rPr lang="en-US" altLang="en-US" sz="1600" dirty="0">
                <a:solidFill>
                  <a:srgbClr val="003359"/>
                </a:solidFill>
                <a:latin typeface="Arial" pitchFamily="34" charset="0"/>
                <a:cs typeface="Arial" pitchFamily="34" charset="0"/>
              </a:rPr>
              <a:t>car   sandwich   toothbrush   bags   bicycle   wallet   phone   keys</a:t>
            </a:r>
            <a:endParaRPr lang="en-US" sz="1600" b="1" dirty="0">
              <a:solidFill>
                <a:srgbClr val="003359"/>
              </a:solidFill>
              <a:latin typeface="Arial" pitchFamily="34" charset="0"/>
              <a:cs typeface="Arial" pitchFamily="34" charset="0"/>
            </a:endParaRPr>
          </a:p>
        </p:txBody>
      </p:sp>
      <p:grpSp>
        <p:nvGrpSpPr>
          <p:cNvPr id="27" name="Group 26"/>
          <p:cNvGrpSpPr/>
          <p:nvPr/>
        </p:nvGrpSpPr>
        <p:grpSpPr>
          <a:xfrm flipH="1">
            <a:off x="798513" y="1843746"/>
            <a:ext cx="2900779" cy="648000"/>
            <a:chOff x="3025776" y="4098526"/>
            <a:chExt cx="2900779" cy="648000"/>
          </a:xfrm>
        </p:grpSpPr>
        <p:sp>
          <p:nvSpPr>
            <p:cNvPr id="28" name="TextBox 27"/>
            <p:cNvSpPr txBox="1"/>
            <p:nvPr/>
          </p:nvSpPr>
          <p:spPr>
            <a:xfrm flipH="1">
              <a:off x="3251755" y="4098526"/>
              <a:ext cx="2674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a:latin typeface="Arial" pitchFamily="34" charset="0"/>
                  <a:cs typeface="Arial" pitchFamily="34" charset="0"/>
                </a:rPr>
                <a:t>Who can I </a:t>
              </a:r>
              <a:r>
                <a:rPr lang="en-US" sz="1600" dirty="0" smtClean="0">
                  <a:latin typeface="Arial" pitchFamily="34" charset="0"/>
                  <a:cs typeface="Arial" pitchFamily="34" charset="0"/>
                </a:rPr>
                <a:t>give </a:t>
              </a:r>
              <a:r>
                <a:rPr lang="en-US" sz="1600" u="dotted" dirty="0" smtClean="0">
                  <a:latin typeface="Arial" pitchFamily="34" charset="0"/>
                  <a:cs typeface="Arial" pitchFamily="34" charset="0"/>
                </a:rPr>
                <a:t>           </a:t>
              </a:r>
              <a:r>
                <a:rPr lang="en-US" sz="1600" dirty="0" smtClean="0">
                  <a:latin typeface="Arial" pitchFamily="34" charset="0"/>
                  <a:cs typeface="Arial" pitchFamily="34" charset="0"/>
                </a:rPr>
                <a:t> to</a:t>
              </a:r>
              <a:r>
                <a:rPr lang="en-US" sz="1600" dirty="0">
                  <a:latin typeface="Arial" pitchFamily="34" charset="0"/>
                  <a:cs typeface="Arial" pitchFamily="34" charset="0"/>
                </a:rPr>
                <a:t>? Whose is it?</a:t>
              </a:r>
              <a:endParaRPr lang="en-US" sz="1600" dirty="0">
                <a:solidFill>
                  <a:srgbClr val="003359"/>
                </a:solidFill>
                <a:latin typeface="Arial" pitchFamily="34" charset="0"/>
                <a:cs typeface="Arial" pitchFamily="34" charset="0"/>
              </a:endParaRPr>
            </a:p>
          </p:txBody>
        </p:sp>
        <p:sp>
          <p:nvSpPr>
            <p:cNvPr id="29" name="Right Triangle 28"/>
            <p:cNvSpPr/>
            <p:nvPr/>
          </p:nvSpPr>
          <p:spPr>
            <a:xfrm rot="16200000">
              <a:off x="3025776" y="4314648"/>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35" name="Group 34"/>
          <p:cNvGrpSpPr/>
          <p:nvPr/>
        </p:nvGrpSpPr>
        <p:grpSpPr>
          <a:xfrm flipH="1">
            <a:off x="3569725" y="3704170"/>
            <a:ext cx="1972800" cy="870251"/>
            <a:chOff x="2716675" y="3535362"/>
            <a:chExt cx="1972800" cy="870251"/>
          </a:xfrm>
        </p:grpSpPr>
        <p:sp>
          <p:nvSpPr>
            <p:cNvPr id="39" name="TextBox 38"/>
            <p:cNvSpPr txBox="1"/>
            <p:nvPr/>
          </p:nvSpPr>
          <p:spPr>
            <a:xfrm flipH="1">
              <a:off x="2716675" y="3757613"/>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Give it </a:t>
              </a:r>
              <a:r>
                <a:rPr lang="en-US" sz="1600" dirty="0" smtClean="0">
                  <a:solidFill>
                    <a:srgbClr val="003359"/>
                  </a:solidFill>
                  <a:latin typeface="Arial" pitchFamily="34" charset="0"/>
                  <a:cs typeface="Arial" pitchFamily="34" charset="0"/>
                </a:rPr>
                <a:t>to </a:t>
              </a:r>
              <a:r>
                <a:rPr lang="en-US" sz="1600" u="dotted"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 </a:t>
              </a:r>
              <a:r>
                <a:rPr lang="en-US" sz="1600" dirty="0">
                  <a:solidFill>
                    <a:srgbClr val="003359"/>
                  </a:solidFill>
                  <a:latin typeface="Arial" pitchFamily="34" charset="0"/>
                  <a:cs typeface="Arial" pitchFamily="34" charset="0"/>
                </a:rPr>
                <a:t>It</a:t>
              </a:r>
              <a:r>
                <a:rPr lang="it-IT" sz="1600" dirty="0">
                  <a:solidFill>
                    <a:srgbClr val="003359"/>
                  </a:solidFill>
                  <a:latin typeface="Arial" pitchFamily="34" charset="0"/>
                  <a:cs typeface="Arial" pitchFamily="34" charset="0"/>
                </a:rPr>
                <a:t>’</a:t>
              </a:r>
              <a:r>
                <a:rPr lang="en-US" altLang="ja-JP" sz="1600" dirty="0" smtClean="0">
                  <a:solidFill>
                    <a:srgbClr val="003359"/>
                  </a:solidFill>
                  <a:latin typeface="Arial" pitchFamily="34" charset="0"/>
                  <a:cs typeface="Arial" pitchFamily="34" charset="0"/>
                </a:rPr>
                <a:t>s </a:t>
              </a:r>
              <a:r>
                <a:rPr lang="en-US" altLang="ja-JP"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40" name="Right Triangle 39"/>
            <p:cNvSpPr/>
            <p:nvPr/>
          </p:nvSpPr>
          <p:spPr>
            <a:xfrm rot="16200000">
              <a:off x="3603626" y="3535362"/>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pic>
        <p:nvPicPr>
          <p:cNvPr id="41" name="Picture 40"/>
          <p:cNvPicPr>
            <a:picLocks noChangeAspect="1"/>
          </p:cNvPicPr>
          <p:nvPr/>
        </p:nvPicPr>
        <p:blipFill>
          <a:blip r:embed="rId4"/>
          <a:stretch>
            <a:fillRect/>
          </a:stretch>
        </p:blipFill>
        <p:spPr>
          <a:xfrm>
            <a:off x="3792335" y="1729574"/>
            <a:ext cx="1569341" cy="1898396"/>
          </a:xfrm>
          <a:prstGeom prst="rect">
            <a:avLst/>
          </a:prstGeom>
        </p:spPr>
      </p:pic>
      <p:grpSp>
        <p:nvGrpSpPr>
          <p:cNvPr id="42" name="Group 41"/>
          <p:cNvGrpSpPr/>
          <p:nvPr/>
        </p:nvGrpSpPr>
        <p:grpSpPr>
          <a:xfrm flipH="1">
            <a:off x="5435598" y="1843746"/>
            <a:ext cx="2185527" cy="648000"/>
            <a:chOff x="2716675" y="3757613"/>
            <a:chExt cx="2185527" cy="648000"/>
          </a:xfrm>
        </p:grpSpPr>
        <p:sp>
          <p:nvSpPr>
            <p:cNvPr id="43" name="TextBox 42"/>
            <p:cNvSpPr txBox="1"/>
            <p:nvPr/>
          </p:nvSpPr>
          <p:spPr>
            <a:xfrm flipH="1">
              <a:off x="2716675" y="3757613"/>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Give it </a:t>
              </a:r>
              <a:r>
                <a:rPr lang="en-US" sz="1600" dirty="0" smtClean="0">
                  <a:solidFill>
                    <a:srgbClr val="003359"/>
                  </a:solidFill>
                  <a:latin typeface="Arial" pitchFamily="34" charset="0"/>
                  <a:cs typeface="Arial" pitchFamily="34" charset="0"/>
                </a:rPr>
                <a:t>to </a:t>
              </a:r>
              <a:r>
                <a:rPr lang="en-US" sz="1600" u="dotted"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 </a:t>
              </a:r>
              <a:r>
                <a:rPr lang="en-US" sz="1600" dirty="0">
                  <a:solidFill>
                    <a:srgbClr val="003359"/>
                  </a:solidFill>
                  <a:latin typeface="Arial" pitchFamily="34" charset="0"/>
                  <a:cs typeface="Arial" pitchFamily="34" charset="0"/>
                </a:rPr>
                <a:t>It</a:t>
              </a:r>
              <a:r>
                <a:rPr lang="it-IT" sz="1600" dirty="0">
                  <a:solidFill>
                    <a:srgbClr val="003359"/>
                  </a:solidFill>
                  <a:latin typeface="Arial" pitchFamily="34" charset="0"/>
                  <a:cs typeface="Arial" pitchFamily="34" charset="0"/>
                </a:rPr>
                <a:t>’</a:t>
              </a:r>
              <a:r>
                <a:rPr lang="en-US" altLang="ja-JP" sz="1600" dirty="0" smtClean="0">
                  <a:solidFill>
                    <a:srgbClr val="003359"/>
                  </a:solidFill>
                  <a:latin typeface="Arial" pitchFamily="34" charset="0"/>
                  <a:cs typeface="Arial" pitchFamily="34" charset="0"/>
                </a:rPr>
                <a:t>s </a:t>
              </a:r>
              <a:r>
                <a:rPr lang="en-US" altLang="ja-JP"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44" name="Right Triangle 43"/>
            <p:cNvSpPr/>
            <p:nvPr/>
          </p:nvSpPr>
          <p:spPr>
            <a:xfrm>
              <a:off x="4756151" y="3900581"/>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pic>
        <p:nvPicPr>
          <p:cNvPr id="26" name="Picture 2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60175" y="2749185"/>
            <a:ext cx="2706876" cy="2036315"/>
          </a:xfrm>
          <a:prstGeom prst="rect">
            <a:avLst/>
          </a:prstGeom>
        </p:spPr>
      </p:pic>
    </p:spTree>
    <p:extLst>
      <p:ext uri="{BB962C8B-B14F-4D97-AF65-F5344CB8AC3E}">
        <p14:creationId xmlns:p14="http://schemas.microsoft.com/office/powerpoint/2010/main" val="11107869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3.1: Practice</a:t>
            </a:r>
            <a:endParaRPr lang="en-GB" dirty="0">
              <a:latin typeface="Arial" pitchFamily="34" charset="0"/>
              <a:cs typeface="Arial" pitchFamily="34" charset="0"/>
            </a:endParaRPr>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70941" y="2746375"/>
            <a:ext cx="2707200" cy="2033959"/>
          </a:xfrm>
          <a:prstGeom prst="rect">
            <a:avLst/>
          </a:prstGeom>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61950" y="2749081"/>
            <a:ext cx="2707200" cy="2036315"/>
          </a:xfrm>
          <a:prstGeom prst="rect">
            <a:avLst/>
          </a:prstGeom>
        </p:spPr>
      </p:pic>
      <p:grpSp>
        <p:nvGrpSpPr>
          <p:cNvPr id="23" name="Group 22"/>
          <p:cNvGrpSpPr/>
          <p:nvPr/>
        </p:nvGrpSpPr>
        <p:grpSpPr>
          <a:xfrm>
            <a:off x="0" y="446088"/>
            <a:ext cx="9144000" cy="72000"/>
            <a:chOff x="0" y="446088"/>
            <a:chExt cx="9144000" cy="72000"/>
          </a:xfrm>
        </p:grpSpPr>
        <p:sp>
          <p:nvSpPr>
            <p:cNvPr id="24" name="Rectangle 23"/>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5" name="Rectangle 24"/>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21" name="Rectangle 20"/>
          <p:cNvSpPr/>
          <p:nvPr/>
        </p:nvSpPr>
        <p:spPr>
          <a:xfrm>
            <a:off x="1651000" y="844550"/>
            <a:ext cx="6350000" cy="738664"/>
          </a:xfrm>
          <a:prstGeom prst="rect">
            <a:avLst/>
          </a:prstGeom>
        </p:spPr>
        <p:txBody>
          <a:bodyPr lIns="0" tIns="0" rIns="0" bIns="0">
            <a:spAutoFit/>
          </a:bodyPr>
          <a:lstStyle/>
          <a:p>
            <a:pPr algn="ctr" eaLnBrk="1" hangingPunct="1"/>
            <a:r>
              <a:rPr lang="en-US" altLang="en-US" sz="1600" dirty="0">
                <a:solidFill>
                  <a:srgbClr val="003359"/>
                </a:solidFill>
                <a:latin typeface="Arial" pitchFamily="34" charset="0"/>
                <a:cs typeface="Arial" pitchFamily="34" charset="0"/>
              </a:rPr>
              <a:t>Ask, </a:t>
            </a:r>
            <a:r>
              <a:rPr lang="ja-JP" altLang="en-US" sz="1600" dirty="0">
                <a:solidFill>
                  <a:srgbClr val="003359"/>
                </a:solidFill>
                <a:latin typeface="Arial" pitchFamily="34" charset="0"/>
                <a:cs typeface="Arial" pitchFamily="34" charset="0"/>
              </a:rPr>
              <a:t>“</a:t>
            </a:r>
            <a:r>
              <a:rPr lang="en-US" altLang="ja-JP" sz="1600" dirty="0">
                <a:solidFill>
                  <a:srgbClr val="003359"/>
                </a:solidFill>
                <a:latin typeface="Arial" pitchFamily="34" charset="0"/>
                <a:cs typeface="Arial" pitchFamily="34" charset="0"/>
              </a:rPr>
              <a:t>Who can I give … to? Whose is it/are they?</a:t>
            </a:r>
            <a:r>
              <a:rPr lang="ja-JP" altLang="en-US" sz="1600" dirty="0">
                <a:solidFill>
                  <a:srgbClr val="003359"/>
                </a:solidFill>
                <a:latin typeface="Arial" pitchFamily="34" charset="0"/>
                <a:cs typeface="Arial" pitchFamily="34" charset="0"/>
              </a:rPr>
              <a:t>”</a:t>
            </a:r>
            <a:endParaRPr lang="en-US" altLang="ja-JP" sz="1600" dirty="0">
              <a:solidFill>
                <a:srgbClr val="003359"/>
              </a:solidFill>
              <a:latin typeface="Arial" pitchFamily="34" charset="0"/>
              <a:cs typeface="Arial" pitchFamily="34" charset="0"/>
            </a:endParaRPr>
          </a:p>
          <a:p>
            <a:pPr algn="ctr" eaLnBrk="1" hangingPunct="1">
              <a:lnSpc>
                <a:spcPct val="200000"/>
              </a:lnSpc>
              <a:spcBef>
                <a:spcPts val="0"/>
              </a:spcBef>
            </a:pPr>
            <a:r>
              <a:rPr lang="en-US" altLang="en-US" sz="1600" dirty="0">
                <a:solidFill>
                  <a:srgbClr val="003359"/>
                </a:solidFill>
                <a:latin typeface="Arial" pitchFamily="34" charset="0"/>
                <a:cs typeface="Arial" pitchFamily="34" charset="0"/>
              </a:rPr>
              <a:t>car   sandwich   toothbrush   bags   bicycle   wallet   phone   keys</a:t>
            </a:r>
            <a:endParaRPr lang="en-US" sz="1600" b="1" dirty="0">
              <a:solidFill>
                <a:srgbClr val="003359"/>
              </a:solidFill>
              <a:latin typeface="Arial" pitchFamily="34" charset="0"/>
              <a:cs typeface="Arial" pitchFamily="34" charset="0"/>
            </a:endParaRPr>
          </a:p>
        </p:txBody>
      </p:sp>
      <p:grpSp>
        <p:nvGrpSpPr>
          <p:cNvPr id="27" name="Group 26"/>
          <p:cNvGrpSpPr/>
          <p:nvPr/>
        </p:nvGrpSpPr>
        <p:grpSpPr>
          <a:xfrm flipH="1">
            <a:off x="798513" y="1840936"/>
            <a:ext cx="2900779" cy="648000"/>
            <a:chOff x="3025776" y="4098526"/>
            <a:chExt cx="2900779" cy="648000"/>
          </a:xfrm>
        </p:grpSpPr>
        <p:sp>
          <p:nvSpPr>
            <p:cNvPr id="28" name="TextBox 27"/>
            <p:cNvSpPr txBox="1"/>
            <p:nvPr/>
          </p:nvSpPr>
          <p:spPr>
            <a:xfrm flipH="1">
              <a:off x="3251755" y="4098526"/>
              <a:ext cx="2674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a:latin typeface="Arial" pitchFamily="34" charset="0"/>
                  <a:cs typeface="Arial" pitchFamily="34" charset="0"/>
                </a:rPr>
                <a:t>Who can I </a:t>
              </a:r>
              <a:r>
                <a:rPr lang="en-US" sz="1600" dirty="0" smtClean="0">
                  <a:latin typeface="Arial" pitchFamily="34" charset="0"/>
                  <a:cs typeface="Arial" pitchFamily="34" charset="0"/>
                </a:rPr>
                <a:t>give </a:t>
              </a:r>
              <a:r>
                <a:rPr lang="en-US" sz="1600" u="dotted" dirty="0" smtClean="0">
                  <a:latin typeface="Arial" pitchFamily="34" charset="0"/>
                  <a:cs typeface="Arial" pitchFamily="34" charset="0"/>
                </a:rPr>
                <a:t>           </a:t>
              </a:r>
              <a:r>
                <a:rPr lang="en-US" sz="1600" dirty="0" smtClean="0">
                  <a:latin typeface="Arial" pitchFamily="34" charset="0"/>
                  <a:cs typeface="Arial" pitchFamily="34" charset="0"/>
                </a:rPr>
                <a:t> to</a:t>
              </a:r>
              <a:r>
                <a:rPr lang="en-US" sz="1600" dirty="0">
                  <a:latin typeface="Arial" pitchFamily="34" charset="0"/>
                  <a:cs typeface="Arial" pitchFamily="34" charset="0"/>
                </a:rPr>
                <a:t>? Whose is it?</a:t>
              </a:r>
              <a:endParaRPr lang="en-US" sz="1600" dirty="0">
                <a:solidFill>
                  <a:srgbClr val="003359"/>
                </a:solidFill>
                <a:latin typeface="Arial" pitchFamily="34" charset="0"/>
                <a:cs typeface="Arial" pitchFamily="34" charset="0"/>
              </a:endParaRPr>
            </a:p>
          </p:txBody>
        </p:sp>
        <p:sp>
          <p:nvSpPr>
            <p:cNvPr id="29" name="Right Triangle 28"/>
            <p:cNvSpPr/>
            <p:nvPr/>
          </p:nvSpPr>
          <p:spPr>
            <a:xfrm rot="16200000">
              <a:off x="3025776" y="4314648"/>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pic>
        <p:nvPicPr>
          <p:cNvPr id="38" name="Picture 37"/>
          <p:cNvPicPr>
            <a:picLocks noChangeAspect="1"/>
          </p:cNvPicPr>
          <p:nvPr/>
        </p:nvPicPr>
        <p:blipFill>
          <a:blip r:embed="rId5"/>
          <a:stretch>
            <a:fillRect/>
          </a:stretch>
        </p:blipFill>
        <p:spPr>
          <a:xfrm>
            <a:off x="3792335" y="1726764"/>
            <a:ext cx="1569341" cy="1898396"/>
          </a:xfrm>
          <a:prstGeom prst="rect">
            <a:avLst/>
          </a:prstGeom>
        </p:spPr>
      </p:pic>
      <p:grpSp>
        <p:nvGrpSpPr>
          <p:cNvPr id="39" name="Group 38"/>
          <p:cNvGrpSpPr/>
          <p:nvPr/>
        </p:nvGrpSpPr>
        <p:grpSpPr>
          <a:xfrm flipH="1">
            <a:off x="5435598" y="1840936"/>
            <a:ext cx="2185527" cy="648000"/>
            <a:chOff x="2716675" y="3757613"/>
            <a:chExt cx="2185527" cy="648000"/>
          </a:xfrm>
        </p:grpSpPr>
        <p:sp>
          <p:nvSpPr>
            <p:cNvPr id="40" name="TextBox 39"/>
            <p:cNvSpPr txBox="1"/>
            <p:nvPr/>
          </p:nvSpPr>
          <p:spPr>
            <a:xfrm flipH="1">
              <a:off x="2716675" y="3757613"/>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Give it </a:t>
              </a:r>
              <a:r>
                <a:rPr lang="en-US" sz="1600" dirty="0" smtClean="0">
                  <a:solidFill>
                    <a:srgbClr val="003359"/>
                  </a:solidFill>
                  <a:latin typeface="Arial" pitchFamily="34" charset="0"/>
                  <a:cs typeface="Arial" pitchFamily="34" charset="0"/>
                </a:rPr>
                <a:t>to </a:t>
              </a:r>
              <a:r>
                <a:rPr lang="en-US" sz="1600" u="dotted"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 </a:t>
              </a:r>
              <a:r>
                <a:rPr lang="en-US" sz="1600" dirty="0">
                  <a:solidFill>
                    <a:srgbClr val="003359"/>
                  </a:solidFill>
                  <a:latin typeface="Arial" pitchFamily="34" charset="0"/>
                  <a:cs typeface="Arial" pitchFamily="34" charset="0"/>
                </a:rPr>
                <a:t>It</a:t>
              </a:r>
              <a:r>
                <a:rPr lang="it-IT" sz="1600" dirty="0">
                  <a:solidFill>
                    <a:srgbClr val="003359"/>
                  </a:solidFill>
                  <a:latin typeface="Arial" pitchFamily="34" charset="0"/>
                  <a:cs typeface="Arial" pitchFamily="34" charset="0"/>
                </a:rPr>
                <a:t>’</a:t>
              </a:r>
              <a:r>
                <a:rPr lang="en-US" altLang="ja-JP" sz="1600" dirty="0" smtClean="0">
                  <a:solidFill>
                    <a:srgbClr val="003359"/>
                  </a:solidFill>
                  <a:latin typeface="Arial" pitchFamily="34" charset="0"/>
                  <a:cs typeface="Arial" pitchFamily="34" charset="0"/>
                </a:rPr>
                <a:t>s </a:t>
              </a:r>
              <a:r>
                <a:rPr lang="en-US" altLang="ja-JP"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41" name="Right Triangle 40"/>
            <p:cNvSpPr/>
            <p:nvPr/>
          </p:nvSpPr>
          <p:spPr>
            <a:xfrm>
              <a:off x="4756151" y="3900581"/>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45" name="Group 44"/>
          <p:cNvGrpSpPr/>
          <p:nvPr/>
        </p:nvGrpSpPr>
        <p:grpSpPr>
          <a:xfrm>
            <a:off x="3553241" y="3712807"/>
            <a:ext cx="2028408" cy="862104"/>
            <a:chOff x="1490036" y="2068317"/>
            <a:chExt cx="2674800" cy="862104"/>
          </a:xfrm>
        </p:grpSpPr>
        <p:sp>
          <p:nvSpPr>
            <p:cNvPr id="46" name="TextBox 45"/>
            <p:cNvSpPr txBox="1"/>
            <p:nvPr/>
          </p:nvSpPr>
          <p:spPr>
            <a:xfrm>
              <a:off x="1490036" y="2282421"/>
              <a:ext cx="2674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Give them </a:t>
              </a:r>
              <a:r>
                <a:rPr lang="en-US" sz="1600" dirty="0" smtClean="0">
                  <a:solidFill>
                    <a:srgbClr val="003359"/>
                  </a:solidFill>
                  <a:latin typeface="Arial" pitchFamily="34" charset="0"/>
                  <a:cs typeface="Arial" pitchFamily="34" charset="0"/>
                </a:rPr>
                <a:t>to </a:t>
              </a:r>
              <a:r>
                <a:rPr lang="en-US" sz="1600" u="dotted"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 </a:t>
              </a:r>
              <a:r>
                <a:rPr lang="en-US" sz="1600" dirty="0">
                  <a:solidFill>
                    <a:srgbClr val="003359"/>
                  </a:solidFill>
                  <a:latin typeface="Arial" pitchFamily="34" charset="0"/>
                  <a:cs typeface="Arial" pitchFamily="34" charset="0"/>
                </a:rPr>
                <a:t>They</a:t>
              </a:r>
              <a:r>
                <a:rPr lang="it-IT" sz="1600" dirty="0">
                  <a:solidFill>
                    <a:srgbClr val="003359"/>
                  </a:solidFill>
                  <a:latin typeface="Arial" pitchFamily="34" charset="0"/>
                  <a:cs typeface="Arial" pitchFamily="34" charset="0"/>
                </a:rPr>
                <a:t>’</a:t>
              </a:r>
              <a:r>
                <a:rPr lang="en-US" altLang="ja-JP" sz="1600" dirty="0" smtClean="0">
                  <a:solidFill>
                    <a:srgbClr val="003359"/>
                  </a:solidFill>
                  <a:latin typeface="Arial" pitchFamily="34" charset="0"/>
                  <a:cs typeface="Arial" pitchFamily="34" charset="0"/>
                </a:rPr>
                <a:t>re </a:t>
              </a:r>
              <a:r>
                <a:rPr lang="en-US" altLang="ja-JP"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47" name="Right Triangle 46"/>
            <p:cNvSpPr/>
            <p:nvPr/>
          </p:nvSpPr>
          <p:spPr>
            <a:xfrm rot="10800000" flipH="1" flipV="1">
              <a:off x="2782094" y="2068317"/>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Tree>
    <p:extLst>
      <p:ext uri="{BB962C8B-B14F-4D97-AF65-F5344CB8AC3E}">
        <p14:creationId xmlns:p14="http://schemas.microsoft.com/office/powerpoint/2010/main" val="28436876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3.1: Practice</a:t>
            </a:r>
            <a:endParaRPr lang="en-GB" dirty="0">
              <a:latin typeface="Arial" pitchFamily="34" charset="0"/>
              <a:cs typeface="Arial" pitchFamily="34" charset="0"/>
            </a:endParaRPr>
          </a:p>
        </p:txBody>
      </p:sp>
      <p:sp>
        <p:nvSpPr>
          <p:cNvPr id="23" name="Rectangle 5"/>
          <p:cNvSpPr>
            <a:spLocks noChangeArrowheads="1"/>
          </p:cNvSpPr>
          <p:nvPr/>
        </p:nvSpPr>
        <p:spPr bwMode="auto">
          <a:xfrm>
            <a:off x="1071968" y="632076"/>
            <a:ext cx="6474603" cy="349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a:spAutoFit/>
          </a:bodyPr>
          <a:lstStyle/>
          <a:p>
            <a:pPr marL="342900" indent="-342900">
              <a:lnSpc>
                <a:spcPct val="200000"/>
              </a:lnSpc>
              <a:buFont typeface="+mj-lt"/>
              <a:buAutoNum type="arabicPeriod"/>
            </a:pPr>
            <a:r>
              <a:rPr lang="en-US" altLang="en-US" sz="1600" dirty="0" smtClean="0">
                <a:solidFill>
                  <a:srgbClr val="003359"/>
                </a:solidFill>
                <a:latin typeface="Arial" pitchFamily="34" charset="0"/>
                <a:ea typeface="Verdana" pitchFamily="34" charset="0"/>
                <a:cs typeface="Arial" pitchFamily="34" charset="0"/>
              </a:rPr>
              <a:t>My </a:t>
            </a:r>
            <a:r>
              <a:rPr lang="en-US" altLang="en-US" sz="1600" dirty="0">
                <a:solidFill>
                  <a:srgbClr val="003359"/>
                </a:solidFill>
                <a:latin typeface="Arial" pitchFamily="34" charset="0"/>
                <a:ea typeface="Verdana" pitchFamily="34" charset="0"/>
                <a:cs typeface="Arial" pitchFamily="34" charset="0"/>
              </a:rPr>
              <a:t>children are sick so I have to take </a:t>
            </a:r>
            <a:r>
              <a:rPr lang="en-US" altLang="en-US" sz="1600" u="dotted" dirty="0" smtClean="0">
                <a:solidFill>
                  <a:srgbClr val="003359"/>
                </a:solidFill>
                <a:latin typeface="Arial" pitchFamily="34" charset="0"/>
                <a:ea typeface="Verdana" pitchFamily="34" charset="0"/>
                <a:cs typeface="Arial" pitchFamily="34" charset="0"/>
              </a:rPr>
              <a:t>           </a:t>
            </a:r>
            <a:r>
              <a:rPr lang="en-US" altLang="en-US" sz="1600" dirty="0" smtClean="0">
                <a:solidFill>
                  <a:srgbClr val="003359"/>
                </a:solidFill>
                <a:latin typeface="Arial" pitchFamily="34" charset="0"/>
                <a:ea typeface="Verdana" pitchFamily="34" charset="0"/>
                <a:cs typeface="Arial" pitchFamily="34" charset="0"/>
              </a:rPr>
              <a:t> to </a:t>
            </a:r>
            <a:r>
              <a:rPr lang="en-US" altLang="en-US" sz="1600" dirty="0">
                <a:solidFill>
                  <a:srgbClr val="003359"/>
                </a:solidFill>
                <a:latin typeface="Arial" pitchFamily="34" charset="0"/>
                <a:ea typeface="Verdana" pitchFamily="34" charset="0"/>
                <a:cs typeface="Arial" pitchFamily="34" charset="0"/>
              </a:rPr>
              <a:t>the doctor.</a:t>
            </a:r>
          </a:p>
          <a:p>
            <a:pPr marL="342900" indent="-342900">
              <a:lnSpc>
                <a:spcPct val="200000"/>
              </a:lnSpc>
              <a:buFont typeface="+mj-lt"/>
              <a:buAutoNum type="arabicPeriod"/>
            </a:pPr>
            <a:r>
              <a:rPr lang="en-US" altLang="en-US" sz="1600" dirty="0" smtClean="0">
                <a:solidFill>
                  <a:srgbClr val="003359"/>
                </a:solidFill>
                <a:latin typeface="Arial" pitchFamily="34" charset="0"/>
                <a:ea typeface="Verdana" pitchFamily="34" charset="0"/>
                <a:cs typeface="Arial" pitchFamily="34" charset="0"/>
              </a:rPr>
              <a:t>We’</a:t>
            </a:r>
            <a:r>
              <a:rPr lang="en-US" altLang="ja-JP" sz="1600" dirty="0" smtClean="0">
                <a:solidFill>
                  <a:srgbClr val="003359"/>
                </a:solidFill>
                <a:latin typeface="Arial" pitchFamily="34" charset="0"/>
                <a:ea typeface="Verdana" pitchFamily="34" charset="0"/>
                <a:cs typeface="Arial" pitchFamily="34" charset="0"/>
              </a:rPr>
              <a:t>re </a:t>
            </a:r>
            <a:r>
              <a:rPr lang="en-US" altLang="ja-JP" sz="1600" dirty="0">
                <a:solidFill>
                  <a:srgbClr val="003359"/>
                </a:solidFill>
                <a:latin typeface="Arial" pitchFamily="34" charset="0"/>
                <a:ea typeface="Verdana" pitchFamily="34" charset="0"/>
                <a:cs typeface="Arial" pitchFamily="34" charset="0"/>
              </a:rPr>
              <a:t>hungry! Bring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ja-JP" sz="1600" dirty="0" smtClean="0">
                <a:solidFill>
                  <a:srgbClr val="003359"/>
                </a:solidFill>
                <a:latin typeface="Arial" pitchFamily="34" charset="0"/>
                <a:ea typeface="Verdana" pitchFamily="34" charset="0"/>
                <a:cs typeface="Arial" pitchFamily="34" charset="0"/>
              </a:rPr>
              <a:t> </a:t>
            </a:r>
            <a:r>
              <a:rPr lang="en-US" altLang="ja-JP" sz="1600" dirty="0">
                <a:solidFill>
                  <a:srgbClr val="003359"/>
                </a:solidFill>
                <a:latin typeface="Arial" pitchFamily="34" charset="0"/>
                <a:ea typeface="Verdana" pitchFamily="34" charset="0"/>
                <a:cs typeface="Arial" pitchFamily="34" charset="0"/>
              </a:rPr>
              <a:t>something to eat.</a:t>
            </a:r>
          </a:p>
          <a:p>
            <a:pPr marL="342900" indent="-342900">
              <a:lnSpc>
                <a:spcPct val="200000"/>
              </a:lnSpc>
              <a:buFont typeface="+mj-lt"/>
              <a:buAutoNum type="arabicPeriod"/>
            </a:pPr>
            <a:r>
              <a:rPr lang="en-US" altLang="en-US" sz="1600" dirty="0" smtClean="0">
                <a:solidFill>
                  <a:srgbClr val="003359"/>
                </a:solidFill>
                <a:latin typeface="Arial" pitchFamily="34" charset="0"/>
                <a:ea typeface="Verdana" pitchFamily="34" charset="0"/>
                <a:cs typeface="Arial" pitchFamily="34" charset="0"/>
              </a:rPr>
              <a:t>That</a:t>
            </a:r>
            <a:r>
              <a:rPr lang="it-IT" altLang="en-US" sz="1600" dirty="0">
                <a:solidFill>
                  <a:srgbClr val="003359"/>
                </a:solidFill>
                <a:latin typeface="Arial" pitchFamily="34" charset="0"/>
                <a:ea typeface="Verdana" pitchFamily="34" charset="0"/>
                <a:cs typeface="Arial" pitchFamily="34" charset="0"/>
              </a:rPr>
              <a:t>’</a:t>
            </a:r>
            <a:r>
              <a:rPr lang="en-US" altLang="ja-JP" sz="1600" dirty="0">
                <a:solidFill>
                  <a:srgbClr val="003359"/>
                </a:solidFill>
                <a:latin typeface="Arial" pitchFamily="34" charset="0"/>
                <a:ea typeface="Verdana" pitchFamily="34" charset="0"/>
                <a:cs typeface="Arial" pitchFamily="34" charset="0"/>
              </a:rPr>
              <a:t>s Marco</a:t>
            </a:r>
            <a:r>
              <a:rPr lang="it-IT" altLang="ja-JP" sz="1600" dirty="0">
                <a:solidFill>
                  <a:srgbClr val="003359"/>
                </a:solidFill>
                <a:latin typeface="Arial" pitchFamily="34" charset="0"/>
                <a:ea typeface="Verdana" pitchFamily="34" charset="0"/>
                <a:cs typeface="Arial" pitchFamily="34" charset="0"/>
              </a:rPr>
              <a:t>’</a:t>
            </a:r>
            <a:r>
              <a:rPr lang="en-US" altLang="ja-JP" sz="1600" dirty="0">
                <a:solidFill>
                  <a:srgbClr val="003359"/>
                </a:solidFill>
                <a:latin typeface="Arial" pitchFamily="34" charset="0"/>
                <a:ea typeface="Verdana" pitchFamily="34" charset="0"/>
                <a:cs typeface="Arial" pitchFamily="34" charset="0"/>
              </a:rPr>
              <a:t>s phone. Give it back to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ja-JP" sz="1600" u="dotted" dirty="0" smtClean="0">
                <a:solidFill>
                  <a:srgbClr val="003359"/>
                </a:solidFill>
                <a:latin typeface="Arial" pitchFamily="34" charset="0"/>
                <a:ea typeface="Verdana" pitchFamily="34" charset="0"/>
                <a:cs typeface="Arial" pitchFamily="34" charset="0"/>
              </a:rPr>
              <a:t>.</a:t>
            </a:r>
            <a:endParaRPr lang="en-US" altLang="ja-JP" sz="1600" u="dotted" dirty="0">
              <a:solidFill>
                <a:srgbClr val="003359"/>
              </a:solidFill>
              <a:latin typeface="Arial" pitchFamily="34" charset="0"/>
              <a:ea typeface="Verdana" pitchFamily="34" charset="0"/>
              <a:cs typeface="Arial" pitchFamily="34" charset="0"/>
            </a:endParaRPr>
          </a:p>
          <a:p>
            <a:pPr marL="342900" indent="-342900">
              <a:lnSpc>
                <a:spcPct val="200000"/>
              </a:lnSpc>
              <a:buFont typeface="+mj-lt"/>
              <a:buAutoNum type="arabicPeriod"/>
            </a:pPr>
            <a:r>
              <a:rPr lang="en-US" altLang="en-US" sz="1600" dirty="0" smtClean="0">
                <a:solidFill>
                  <a:srgbClr val="003359"/>
                </a:solidFill>
                <a:latin typeface="Arial" pitchFamily="34" charset="0"/>
                <a:ea typeface="Verdana" pitchFamily="34" charset="0"/>
                <a:cs typeface="Arial" pitchFamily="34" charset="0"/>
              </a:rPr>
              <a:t>Why </a:t>
            </a:r>
            <a:r>
              <a:rPr lang="en-US" altLang="en-US" sz="1600" dirty="0">
                <a:solidFill>
                  <a:srgbClr val="003359"/>
                </a:solidFill>
                <a:latin typeface="Arial" pitchFamily="34" charset="0"/>
                <a:ea typeface="Verdana" pitchFamily="34" charset="0"/>
                <a:cs typeface="Arial" pitchFamily="34" charset="0"/>
              </a:rPr>
              <a:t>are you giving it to me? It</a:t>
            </a:r>
            <a:r>
              <a:rPr lang="it-IT" altLang="en-US" sz="1600" dirty="0">
                <a:solidFill>
                  <a:srgbClr val="003359"/>
                </a:solidFill>
                <a:latin typeface="Arial" pitchFamily="34" charset="0"/>
                <a:ea typeface="Verdana" pitchFamily="34" charset="0"/>
                <a:cs typeface="Arial" pitchFamily="34" charset="0"/>
              </a:rPr>
              <a:t>’</a:t>
            </a:r>
            <a:r>
              <a:rPr lang="en-US" altLang="ja-JP" sz="1600" dirty="0">
                <a:solidFill>
                  <a:srgbClr val="003359"/>
                </a:solidFill>
                <a:latin typeface="Arial" pitchFamily="34" charset="0"/>
                <a:ea typeface="Verdana" pitchFamily="34" charset="0"/>
                <a:cs typeface="Arial" pitchFamily="34" charset="0"/>
              </a:rPr>
              <a:t>s not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ja-JP" sz="1600" u="dotted" dirty="0" smtClean="0">
                <a:solidFill>
                  <a:srgbClr val="003359"/>
                </a:solidFill>
                <a:latin typeface="Arial" pitchFamily="34" charset="0"/>
                <a:ea typeface="Verdana" pitchFamily="34" charset="0"/>
                <a:cs typeface="Arial" pitchFamily="34" charset="0"/>
              </a:rPr>
              <a:t>.</a:t>
            </a:r>
            <a:endParaRPr lang="en-US" altLang="ja-JP" sz="1600" u="dotted" dirty="0">
              <a:solidFill>
                <a:srgbClr val="003359"/>
              </a:solidFill>
              <a:latin typeface="Arial" pitchFamily="34" charset="0"/>
              <a:ea typeface="Verdana" pitchFamily="34" charset="0"/>
              <a:cs typeface="Arial" pitchFamily="34" charset="0"/>
            </a:endParaRPr>
          </a:p>
          <a:p>
            <a:pPr marL="342900" indent="-342900">
              <a:lnSpc>
                <a:spcPct val="200000"/>
              </a:lnSpc>
              <a:buFont typeface="+mj-lt"/>
              <a:buAutoNum type="arabicPeriod"/>
            </a:pPr>
            <a:r>
              <a:rPr lang="en-US" altLang="en-US" sz="1600" dirty="0" smtClean="0">
                <a:solidFill>
                  <a:srgbClr val="003359"/>
                </a:solidFill>
                <a:latin typeface="Arial" pitchFamily="34" charset="0"/>
                <a:ea typeface="Verdana" pitchFamily="34" charset="0"/>
                <a:cs typeface="Arial" pitchFamily="34" charset="0"/>
              </a:rPr>
              <a:t>I </a:t>
            </a:r>
            <a:r>
              <a:rPr lang="en-US" altLang="en-US" sz="1600" dirty="0">
                <a:solidFill>
                  <a:srgbClr val="003359"/>
                </a:solidFill>
                <a:latin typeface="Arial" pitchFamily="34" charset="0"/>
                <a:ea typeface="Verdana" pitchFamily="34" charset="0"/>
                <a:cs typeface="Arial" pitchFamily="34" charset="0"/>
              </a:rPr>
              <a:t>don</a:t>
            </a:r>
            <a:r>
              <a:rPr lang="it-IT" altLang="en-US" sz="1600" dirty="0">
                <a:solidFill>
                  <a:srgbClr val="003359"/>
                </a:solidFill>
                <a:latin typeface="Arial" pitchFamily="34" charset="0"/>
                <a:ea typeface="Verdana" pitchFamily="34" charset="0"/>
                <a:cs typeface="Arial" pitchFamily="34" charset="0"/>
              </a:rPr>
              <a:t>’</a:t>
            </a:r>
            <a:r>
              <a:rPr lang="en-US" altLang="ja-JP" sz="1600" dirty="0">
                <a:solidFill>
                  <a:srgbClr val="003359"/>
                </a:solidFill>
                <a:latin typeface="Arial" pitchFamily="34" charset="0"/>
                <a:ea typeface="Verdana" pitchFamily="34" charset="0"/>
                <a:cs typeface="Arial" pitchFamily="34" charset="0"/>
              </a:rPr>
              <a:t>t understand this question. Can you tell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ja-JP" sz="1600" dirty="0" smtClean="0">
                <a:solidFill>
                  <a:srgbClr val="003359"/>
                </a:solidFill>
                <a:latin typeface="Arial" pitchFamily="34" charset="0"/>
                <a:ea typeface="Verdana" pitchFamily="34" charset="0"/>
                <a:cs typeface="Arial" pitchFamily="34" charset="0"/>
              </a:rPr>
              <a:t> </a:t>
            </a:r>
            <a:r>
              <a:rPr lang="en-US" altLang="ja-JP" sz="1600" dirty="0">
                <a:solidFill>
                  <a:srgbClr val="003359"/>
                </a:solidFill>
                <a:latin typeface="Arial" pitchFamily="34" charset="0"/>
                <a:ea typeface="Verdana" pitchFamily="34" charset="0"/>
                <a:cs typeface="Arial" pitchFamily="34" charset="0"/>
              </a:rPr>
              <a:t>the answer?</a:t>
            </a:r>
          </a:p>
          <a:p>
            <a:pPr marL="342900" indent="-342900">
              <a:lnSpc>
                <a:spcPct val="200000"/>
              </a:lnSpc>
              <a:buFont typeface="+mj-lt"/>
              <a:buAutoNum type="arabicPeriod"/>
            </a:pPr>
            <a:r>
              <a:rPr lang="en-US" altLang="en-US" sz="1600" dirty="0" smtClean="0">
                <a:solidFill>
                  <a:srgbClr val="003359"/>
                </a:solidFill>
                <a:latin typeface="Arial" pitchFamily="34" charset="0"/>
                <a:ea typeface="Verdana" pitchFamily="34" charset="0"/>
                <a:cs typeface="Arial" pitchFamily="34" charset="0"/>
              </a:rPr>
              <a:t>Is </a:t>
            </a:r>
            <a:r>
              <a:rPr lang="en-US" altLang="en-US" sz="1600" dirty="0">
                <a:solidFill>
                  <a:srgbClr val="003359"/>
                </a:solidFill>
                <a:latin typeface="Arial" pitchFamily="34" charset="0"/>
                <a:ea typeface="Verdana" pitchFamily="34" charset="0"/>
                <a:cs typeface="Arial" pitchFamily="34" charset="0"/>
              </a:rPr>
              <a:t>this pen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en-US" sz="1600" dirty="0" smtClean="0">
                <a:solidFill>
                  <a:srgbClr val="003359"/>
                </a:solidFill>
                <a:latin typeface="Arial" pitchFamily="34" charset="0"/>
                <a:ea typeface="Verdana" pitchFamily="34" charset="0"/>
                <a:cs typeface="Arial" pitchFamily="34" charset="0"/>
              </a:rPr>
              <a:t> </a:t>
            </a:r>
            <a:r>
              <a:rPr lang="en-US" altLang="en-US" sz="1600" dirty="0">
                <a:solidFill>
                  <a:srgbClr val="003359"/>
                </a:solidFill>
                <a:latin typeface="Arial" pitchFamily="34" charset="0"/>
                <a:ea typeface="Verdana" pitchFamily="34" charset="0"/>
                <a:cs typeface="Arial" pitchFamily="34" charset="0"/>
              </a:rPr>
              <a:t>Yes, it</a:t>
            </a:r>
            <a:r>
              <a:rPr lang="it-IT" altLang="en-US" sz="1600" dirty="0">
                <a:solidFill>
                  <a:srgbClr val="003359"/>
                </a:solidFill>
                <a:latin typeface="Arial" pitchFamily="34" charset="0"/>
                <a:ea typeface="Verdana" pitchFamily="34" charset="0"/>
                <a:cs typeface="Arial" pitchFamily="34" charset="0"/>
              </a:rPr>
              <a:t>’</a:t>
            </a:r>
            <a:r>
              <a:rPr lang="en-US" altLang="ja-JP" sz="1600" dirty="0">
                <a:solidFill>
                  <a:srgbClr val="003359"/>
                </a:solidFill>
                <a:latin typeface="Arial" pitchFamily="34" charset="0"/>
                <a:ea typeface="Verdana" pitchFamily="34" charset="0"/>
                <a:cs typeface="Arial" pitchFamily="34" charset="0"/>
              </a:rPr>
              <a:t>s mine. </a:t>
            </a:r>
          </a:p>
          <a:p>
            <a:pPr marL="342900" indent="-342900">
              <a:lnSpc>
                <a:spcPct val="200000"/>
              </a:lnSpc>
              <a:buFont typeface="+mj-lt"/>
              <a:buAutoNum type="arabicPeriod"/>
            </a:pPr>
            <a:r>
              <a:rPr lang="en-US" altLang="en-US" sz="1600" dirty="0" smtClean="0">
                <a:solidFill>
                  <a:srgbClr val="003359"/>
                </a:solidFill>
                <a:latin typeface="Arial" pitchFamily="34" charset="0"/>
                <a:ea typeface="Verdana" pitchFamily="34" charset="0"/>
                <a:cs typeface="Arial" pitchFamily="34" charset="0"/>
              </a:rPr>
              <a:t>I </a:t>
            </a:r>
            <a:r>
              <a:rPr lang="en-US" altLang="en-US" sz="1600" dirty="0">
                <a:solidFill>
                  <a:srgbClr val="003359"/>
                </a:solidFill>
                <a:latin typeface="Arial" pitchFamily="34" charset="0"/>
                <a:ea typeface="Verdana" pitchFamily="34" charset="0"/>
                <a:cs typeface="Arial" pitchFamily="34" charset="0"/>
              </a:rPr>
              <a:t>want to tell </a:t>
            </a:r>
            <a:r>
              <a:rPr lang="en-US" altLang="en-US" sz="1600" dirty="0" err="1">
                <a:solidFill>
                  <a:srgbClr val="003359"/>
                </a:solidFill>
                <a:latin typeface="Arial" pitchFamily="34" charset="0"/>
                <a:ea typeface="Verdana" pitchFamily="34" charset="0"/>
                <a:cs typeface="Arial" pitchFamily="34" charset="0"/>
              </a:rPr>
              <a:t>Sofi</a:t>
            </a:r>
            <a:r>
              <a:rPr lang="en-US" altLang="en-US" sz="1600" dirty="0">
                <a:solidFill>
                  <a:srgbClr val="003359"/>
                </a:solidFill>
                <a:latin typeface="Arial" pitchFamily="34" charset="0"/>
                <a:ea typeface="Verdana" pitchFamily="34" charset="0"/>
                <a:cs typeface="Arial" pitchFamily="34" charset="0"/>
              </a:rPr>
              <a:t>. I</a:t>
            </a:r>
            <a:r>
              <a:rPr lang="it-IT" altLang="en-US" sz="1600" dirty="0">
                <a:solidFill>
                  <a:srgbClr val="003359"/>
                </a:solidFill>
                <a:latin typeface="Arial" pitchFamily="34" charset="0"/>
                <a:ea typeface="Verdana" pitchFamily="34" charset="0"/>
                <a:cs typeface="Arial" pitchFamily="34" charset="0"/>
              </a:rPr>
              <a:t>’</a:t>
            </a:r>
            <a:r>
              <a:rPr lang="en-US" altLang="ja-JP" sz="1600" dirty="0" err="1">
                <a:solidFill>
                  <a:srgbClr val="003359"/>
                </a:solidFill>
                <a:latin typeface="Arial" pitchFamily="34" charset="0"/>
                <a:ea typeface="Verdana" pitchFamily="34" charset="0"/>
                <a:cs typeface="Arial" pitchFamily="34" charset="0"/>
              </a:rPr>
              <a:t>ll</a:t>
            </a:r>
            <a:r>
              <a:rPr lang="en-US" altLang="ja-JP" sz="1600" dirty="0">
                <a:solidFill>
                  <a:srgbClr val="003359"/>
                </a:solidFill>
                <a:latin typeface="Arial" pitchFamily="34" charset="0"/>
                <a:ea typeface="Verdana" pitchFamily="34" charset="0"/>
                <a:cs typeface="Arial" pitchFamily="34" charset="0"/>
              </a:rPr>
              <a:t> send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ja-JP" sz="1600" dirty="0" smtClean="0">
                <a:solidFill>
                  <a:srgbClr val="003359"/>
                </a:solidFill>
                <a:latin typeface="Arial" pitchFamily="34" charset="0"/>
                <a:ea typeface="Verdana" pitchFamily="34" charset="0"/>
                <a:cs typeface="Arial" pitchFamily="34" charset="0"/>
              </a:rPr>
              <a:t> </a:t>
            </a:r>
            <a:r>
              <a:rPr lang="en-US" altLang="ja-JP" sz="1600" dirty="0">
                <a:solidFill>
                  <a:srgbClr val="003359"/>
                </a:solidFill>
                <a:latin typeface="Arial" pitchFamily="34" charset="0"/>
                <a:ea typeface="Verdana" pitchFamily="34" charset="0"/>
                <a:cs typeface="Arial" pitchFamily="34" charset="0"/>
              </a:rPr>
              <a:t>a text message.</a:t>
            </a:r>
            <a:endParaRPr lang="en-US" altLang="en-US" sz="1600" dirty="0">
              <a:solidFill>
                <a:srgbClr val="003359"/>
              </a:solidFill>
              <a:latin typeface="Arial" pitchFamily="34" charset="0"/>
              <a:ea typeface="Verdana" pitchFamily="34" charset="0"/>
              <a:cs typeface="Arial" pitchFamily="34" charset="0"/>
            </a:endParaRPr>
          </a:p>
        </p:txBody>
      </p:sp>
      <p:grpSp>
        <p:nvGrpSpPr>
          <p:cNvPr id="9" name="Group 8"/>
          <p:cNvGrpSpPr/>
          <p:nvPr/>
        </p:nvGrpSpPr>
        <p:grpSpPr>
          <a:xfrm>
            <a:off x="0" y="446088"/>
            <a:ext cx="9144000" cy="72000"/>
            <a:chOff x="0" y="446088"/>
            <a:chExt cx="9144000" cy="72000"/>
          </a:xfrm>
        </p:grpSpPr>
        <p:sp>
          <p:nvSpPr>
            <p:cNvPr id="13" name="Rectangle 12"/>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4" name="Rectangle 13"/>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27444801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8"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3.1: Feedback</a:t>
            </a:r>
            <a:endParaRPr lang="en-GB" dirty="0">
              <a:latin typeface="Arial" pitchFamily="34" charset="0"/>
              <a:cs typeface="Arial" pitchFamily="34" charset="0"/>
            </a:endParaRPr>
          </a:p>
        </p:txBody>
      </p:sp>
      <p:grpSp>
        <p:nvGrpSpPr>
          <p:cNvPr id="9" name="Group 8"/>
          <p:cNvGrpSpPr/>
          <p:nvPr/>
        </p:nvGrpSpPr>
        <p:grpSpPr>
          <a:xfrm>
            <a:off x="361949" y="863600"/>
            <a:ext cx="1997075" cy="1885950"/>
            <a:chOff x="361949" y="863600"/>
            <a:chExt cx="1997075" cy="1885950"/>
          </a:xfrm>
        </p:grpSpPr>
        <p:sp>
          <p:nvSpPr>
            <p:cNvPr id="10" name="Rectangle 9"/>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1" name="Rectangle 10"/>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2" name="Rectangle 11"/>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3" name="Rectangle 12"/>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4" name="Rectangle 13"/>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5" name="TextBox 14"/>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1</a:t>
              </a:r>
              <a:endParaRPr lang="en-US" sz="1400" b="1" i="0" dirty="0">
                <a:solidFill>
                  <a:schemeClr val="bg1"/>
                </a:solidFill>
                <a:latin typeface="Arial" pitchFamily="34" charset="0"/>
                <a:cs typeface="Arial" pitchFamily="34" charset="0"/>
              </a:endParaRPr>
            </a:p>
          </p:txBody>
        </p:sp>
        <p:sp>
          <p:nvSpPr>
            <p:cNvPr id="16" name="TextBox 15"/>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17" name="TextBox 16"/>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18" name="TextBox 17"/>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19" name="TextBox 18"/>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sp>
        <p:nvSpPr>
          <p:cNvPr id="20" name="Rectangle 19"/>
          <p:cNvSpPr/>
          <p:nvPr/>
        </p:nvSpPr>
        <p:spPr>
          <a:xfrm>
            <a:off x="361949" y="2889250"/>
            <a:ext cx="8420101" cy="18923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nvGrpSpPr>
          <p:cNvPr id="21" name="Group 20"/>
          <p:cNvGrpSpPr/>
          <p:nvPr/>
        </p:nvGrpSpPr>
        <p:grpSpPr>
          <a:xfrm>
            <a:off x="2501899" y="863600"/>
            <a:ext cx="1997075" cy="1885950"/>
            <a:chOff x="361949" y="863600"/>
            <a:chExt cx="1997075" cy="1885950"/>
          </a:xfrm>
        </p:grpSpPr>
        <p:sp>
          <p:nvSpPr>
            <p:cNvPr id="22" name="Rectangle 21"/>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3" name="Rectangle 22"/>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4" name="Rectangle 23"/>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5" name="Rectangle 24"/>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6" name="Rectangle 25"/>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7" name="TextBox 26"/>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a:solidFill>
                    <a:schemeClr val="bg1"/>
                  </a:solidFill>
                  <a:latin typeface="Arial" pitchFamily="34" charset="0"/>
                  <a:cs typeface="Arial" pitchFamily="34" charset="0"/>
                </a:rPr>
                <a:t>Student</a:t>
              </a:r>
              <a:r>
                <a:rPr lang="en-US" sz="1400" b="1" i="0" baseline="0">
                  <a:solidFill>
                    <a:schemeClr val="bg1"/>
                  </a:solidFill>
                  <a:latin typeface="Arial" pitchFamily="34" charset="0"/>
                  <a:cs typeface="Arial" pitchFamily="34" charset="0"/>
                </a:rPr>
                <a:t> 2</a:t>
              </a:r>
              <a:endParaRPr lang="en-US" sz="1400" b="1" i="0">
                <a:solidFill>
                  <a:schemeClr val="bg1"/>
                </a:solidFill>
                <a:latin typeface="Arial" pitchFamily="34" charset="0"/>
                <a:cs typeface="Arial" pitchFamily="34" charset="0"/>
              </a:endParaRPr>
            </a:p>
          </p:txBody>
        </p:sp>
        <p:sp>
          <p:nvSpPr>
            <p:cNvPr id="28" name="TextBox 27"/>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29" name="TextBox 28"/>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30" name="TextBox 29"/>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31" name="TextBox 30"/>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grpSp>
        <p:nvGrpSpPr>
          <p:cNvPr id="32" name="Group 31"/>
          <p:cNvGrpSpPr/>
          <p:nvPr/>
        </p:nvGrpSpPr>
        <p:grpSpPr>
          <a:xfrm>
            <a:off x="4648199" y="863600"/>
            <a:ext cx="1997075" cy="1885950"/>
            <a:chOff x="361949" y="863600"/>
            <a:chExt cx="1997075" cy="1885950"/>
          </a:xfrm>
        </p:grpSpPr>
        <p:sp>
          <p:nvSpPr>
            <p:cNvPr id="33" name="Rectangle 32"/>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4" name="Rectangle 33"/>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5" name="Rectangle 34"/>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6" name="Rectangle 35"/>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7" name="Rectangle 36"/>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8" name="TextBox 37"/>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3</a:t>
              </a:r>
              <a:endParaRPr lang="en-US" sz="1400" b="1" i="0" dirty="0">
                <a:solidFill>
                  <a:schemeClr val="bg1"/>
                </a:solidFill>
                <a:latin typeface="Arial" pitchFamily="34" charset="0"/>
                <a:cs typeface="Arial" pitchFamily="34" charset="0"/>
              </a:endParaRPr>
            </a:p>
          </p:txBody>
        </p:sp>
        <p:sp>
          <p:nvSpPr>
            <p:cNvPr id="39" name="TextBox 38"/>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40" name="TextBox 39"/>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41" name="TextBox 40"/>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42" name="TextBox 41"/>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grpSp>
        <p:nvGrpSpPr>
          <p:cNvPr id="43" name="Group 42"/>
          <p:cNvGrpSpPr/>
          <p:nvPr/>
        </p:nvGrpSpPr>
        <p:grpSpPr>
          <a:xfrm>
            <a:off x="6788149" y="863600"/>
            <a:ext cx="1997075" cy="1885950"/>
            <a:chOff x="361949" y="863600"/>
            <a:chExt cx="1997075" cy="1885950"/>
          </a:xfrm>
        </p:grpSpPr>
        <p:sp>
          <p:nvSpPr>
            <p:cNvPr id="44" name="Rectangle 43"/>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5" name="Rectangle 44"/>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6" name="Rectangle 45"/>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7" name="Rectangle 46"/>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8" name="Rectangle 47"/>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9" name="TextBox 48"/>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4</a:t>
              </a:r>
              <a:endParaRPr lang="en-US" sz="1400" b="1" i="0" dirty="0">
                <a:solidFill>
                  <a:schemeClr val="bg1"/>
                </a:solidFill>
                <a:latin typeface="Arial" pitchFamily="34" charset="0"/>
                <a:cs typeface="Arial" pitchFamily="34" charset="0"/>
              </a:endParaRPr>
            </a:p>
          </p:txBody>
        </p:sp>
        <p:sp>
          <p:nvSpPr>
            <p:cNvPr id="50" name="TextBox 49"/>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51" name="TextBox 50"/>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52" name="TextBox 51"/>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53" name="TextBox 52"/>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sp>
        <p:nvSpPr>
          <p:cNvPr id="54" name="TextBox 53"/>
          <p:cNvSpPr txBox="1"/>
          <p:nvPr/>
        </p:nvSpPr>
        <p:spPr>
          <a:xfrm>
            <a:off x="590550" y="3041650"/>
            <a:ext cx="2197100" cy="246221"/>
          </a:xfrm>
          <a:prstGeom prst="rect">
            <a:avLst/>
          </a:prstGeom>
        </p:spPr>
        <p:txBody>
          <a:bodyPr wrap="square" lIns="0" tIns="0" rIns="0" bIns="0" rtlCol="0">
            <a:spAutoFit/>
          </a:bodyPr>
          <a:lstStyle/>
          <a:p>
            <a:pPr algn="l"/>
            <a:r>
              <a:rPr lang="en-US" sz="1600" b="1" i="0" dirty="0">
                <a:solidFill>
                  <a:srgbClr val="003359"/>
                </a:solidFill>
                <a:latin typeface="Arial" pitchFamily="34" charset="0"/>
                <a:cs typeface="Arial" pitchFamily="34" charset="0"/>
              </a:rPr>
              <a:t>Feedback</a:t>
            </a:r>
          </a:p>
        </p:txBody>
      </p:sp>
      <p:grpSp>
        <p:nvGrpSpPr>
          <p:cNvPr id="58" name="Group 57"/>
          <p:cNvGrpSpPr/>
          <p:nvPr/>
        </p:nvGrpSpPr>
        <p:grpSpPr>
          <a:xfrm>
            <a:off x="0" y="446088"/>
            <a:ext cx="9144000" cy="72000"/>
            <a:chOff x="0" y="446088"/>
            <a:chExt cx="9144000" cy="72000"/>
          </a:xfrm>
        </p:grpSpPr>
        <p:sp>
          <p:nvSpPr>
            <p:cNvPr id="59" name="Rectangle 58"/>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60" name="Rectangle 59"/>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1489918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4.1: Context Creation</a:t>
            </a:r>
            <a:endParaRPr lang="en-GB" dirty="0">
              <a:latin typeface="Arial" pitchFamily="34" charset="0"/>
              <a:cs typeface="Arial" pitchFamily="34" charset="0"/>
            </a:endParaRPr>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46238" y="850901"/>
            <a:ext cx="5918200" cy="3943350"/>
          </a:xfrm>
          <a:prstGeom prst="rect">
            <a:avLst/>
          </a:prstGeom>
        </p:spPr>
      </p:pic>
      <p:grpSp>
        <p:nvGrpSpPr>
          <p:cNvPr id="13" name="Group 12"/>
          <p:cNvGrpSpPr/>
          <p:nvPr/>
        </p:nvGrpSpPr>
        <p:grpSpPr>
          <a:xfrm>
            <a:off x="888810" y="927605"/>
            <a:ext cx="2175264" cy="648000"/>
            <a:chOff x="2374512" y="2403986"/>
            <a:chExt cx="2175264" cy="648000"/>
          </a:xfrm>
        </p:grpSpPr>
        <p:sp>
          <p:nvSpPr>
            <p:cNvPr id="14" name="TextBox 13"/>
            <p:cNvSpPr txBox="1"/>
            <p:nvPr/>
          </p:nvSpPr>
          <p:spPr>
            <a:xfrm>
              <a:off x="2374512" y="2403986"/>
              <a:ext cx="1971675"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latin typeface="Arial" pitchFamily="34" charset="0"/>
                  <a:cs typeface="Arial" pitchFamily="34" charset="0"/>
                </a:rPr>
                <a:t>Yes</a:t>
              </a:r>
              <a:r>
                <a:rPr lang="en-US" sz="1600" dirty="0" smtClean="0">
                  <a:latin typeface="Arial" pitchFamily="34" charset="0"/>
                  <a:cs typeface="Arial" pitchFamily="34" charset="0"/>
                </a:rPr>
                <a:t>, </a:t>
              </a:r>
              <a:r>
                <a:rPr lang="en-US" sz="1600" u="dotted" dirty="0" smtClean="0">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15" name="Right Triangle 14"/>
            <p:cNvSpPr/>
            <p:nvPr/>
          </p:nvSpPr>
          <p:spPr>
            <a:xfrm rot="10800000" flipH="1" flipV="1">
              <a:off x="4403725" y="2669556"/>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16" name="TextBox 15"/>
          <p:cNvSpPr txBox="1"/>
          <p:nvPr/>
        </p:nvSpPr>
        <p:spPr>
          <a:xfrm>
            <a:off x="1829194" y="1075930"/>
            <a:ext cx="495300" cy="338137"/>
          </a:xfrm>
          <a:prstGeom prst="rect">
            <a:avLst/>
          </a:prstGeom>
          <a:noFill/>
        </p:spPr>
        <p:txBody>
          <a:bodyPr>
            <a:spAutoFit/>
          </a:bodyPr>
          <a:lstStyle/>
          <a:p>
            <a:pPr eaLnBrk="1" hangingPunct="1">
              <a:defRPr/>
            </a:pPr>
            <a:r>
              <a:rPr lang="en-US" sz="1600" dirty="0">
                <a:solidFill>
                  <a:srgbClr val="003359"/>
                </a:solidFill>
                <a:latin typeface="Arial" pitchFamily="34" charset="0"/>
                <a:cs typeface="Arial" pitchFamily="34" charset="0"/>
              </a:rPr>
              <a:t>it is</a:t>
            </a:r>
          </a:p>
        </p:txBody>
      </p:sp>
      <p:grpSp>
        <p:nvGrpSpPr>
          <p:cNvPr id="17" name="Group 16"/>
          <p:cNvGrpSpPr/>
          <p:nvPr/>
        </p:nvGrpSpPr>
        <p:grpSpPr>
          <a:xfrm flipH="1">
            <a:off x="431499" y="3838066"/>
            <a:ext cx="3132000" cy="870251"/>
            <a:chOff x="2999118" y="3840162"/>
            <a:chExt cx="3132000" cy="870251"/>
          </a:xfrm>
        </p:grpSpPr>
        <p:sp>
          <p:nvSpPr>
            <p:cNvPr id="18" name="TextBox 17"/>
            <p:cNvSpPr txBox="1"/>
            <p:nvPr/>
          </p:nvSpPr>
          <p:spPr>
            <a:xfrm flipH="1">
              <a:off x="2999118" y="4062413"/>
              <a:ext cx="31320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Yes. Please </a:t>
              </a:r>
              <a:r>
                <a:rPr lang="en-US" sz="1600" dirty="0" smtClean="0">
                  <a:solidFill>
                    <a:srgbClr val="003359"/>
                  </a:solidFill>
                  <a:latin typeface="Arial" pitchFamily="34" charset="0"/>
                  <a:cs typeface="Arial" pitchFamily="34" charset="0"/>
                </a:rPr>
                <a:t>give </a:t>
              </a:r>
              <a:r>
                <a:rPr lang="en-US" sz="1600" u="dotted"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 to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19" name="Right Triangle 18"/>
            <p:cNvSpPr/>
            <p:nvPr/>
          </p:nvSpPr>
          <p:spPr>
            <a:xfrm>
              <a:off x="3586535" y="3840162"/>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20" name="TextBox 19"/>
          <p:cNvSpPr txBox="1"/>
          <p:nvPr/>
        </p:nvSpPr>
        <p:spPr>
          <a:xfrm>
            <a:off x="2294297" y="4220037"/>
            <a:ext cx="1033307" cy="339725"/>
          </a:xfrm>
          <a:prstGeom prst="rect">
            <a:avLst/>
          </a:prstGeom>
          <a:noFill/>
        </p:spPr>
        <p:txBody>
          <a:bodyPr>
            <a:spAutoFit/>
          </a:bodyPr>
          <a:lstStyle/>
          <a:p>
            <a:pPr eaLnBrk="1" hangingPunct="1">
              <a:defRPr/>
            </a:pPr>
            <a:r>
              <a:rPr lang="en-US" sz="1600" dirty="0" smtClean="0">
                <a:solidFill>
                  <a:srgbClr val="003359"/>
                </a:solidFill>
                <a:latin typeface="Arial" pitchFamily="34" charset="0"/>
                <a:cs typeface="Arial" pitchFamily="34" charset="0"/>
              </a:rPr>
              <a:t>it      me</a:t>
            </a:r>
            <a:endParaRPr lang="en-US" sz="1600" dirty="0">
              <a:solidFill>
                <a:srgbClr val="003359"/>
              </a:solidFill>
              <a:latin typeface="Arial" pitchFamily="34" charset="0"/>
              <a:cs typeface="Arial" pitchFamily="34" charset="0"/>
            </a:endParaRPr>
          </a:p>
        </p:txBody>
      </p:sp>
      <p:grpSp>
        <p:nvGrpSpPr>
          <p:cNvPr id="21" name="Group 20"/>
          <p:cNvGrpSpPr/>
          <p:nvPr/>
        </p:nvGrpSpPr>
        <p:grpSpPr>
          <a:xfrm flipH="1">
            <a:off x="6075646" y="910676"/>
            <a:ext cx="2186722" cy="648000"/>
            <a:chOff x="2326541" y="1912955"/>
            <a:chExt cx="2186722" cy="648000"/>
          </a:xfrm>
          <a:solidFill>
            <a:srgbClr val="D0ECF3"/>
          </a:solidFill>
        </p:grpSpPr>
        <p:sp>
          <p:nvSpPr>
            <p:cNvPr id="22" name="TextBox 21"/>
            <p:cNvSpPr txBox="1"/>
            <p:nvPr/>
          </p:nvSpPr>
          <p:spPr>
            <a:xfrm>
              <a:off x="2326541" y="1912955"/>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GB" sz="1600" dirty="0">
                  <a:solidFill>
                    <a:srgbClr val="003359"/>
                  </a:solidFill>
                  <a:latin typeface="Arial" pitchFamily="34" charset="0"/>
                  <a:cs typeface="Arial" pitchFamily="34" charset="0"/>
                </a:rPr>
                <a:t>Is this yours?</a:t>
              </a:r>
              <a:endParaRPr lang="en-US" sz="1600" dirty="0">
                <a:solidFill>
                  <a:srgbClr val="003359"/>
                </a:solidFill>
                <a:latin typeface="Arial" pitchFamily="34" charset="0"/>
                <a:cs typeface="Arial" pitchFamily="34" charset="0"/>
              </a:endParaRPr>
            </a:p>
          </p:txBody>
        </p:sp>
        <p:sp>
          <p:nvSpPr>
            <p:cNvPr id="24" name="Right Triangle 23"/>
            <p:cNvSpPr/>
            <p:nvPr/>
          </p:nvSpPr>
          <p:spPr>
            <a:xfrm rot="10800000" flipH="1" flipV="1">
              <a:off x="4367212" y="2192230"/>
              <a:ext cx="146051" cy="146051"/>
            </a:xfrm>
            <a:prstGeom prst="rtTriangle">
              <a:avLst/>
            </a:prstGeom>
            <a:grpFill/>
            <a:ln>
              <a:solidFill>
                <a:srgbClr val="D0ECF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25" name="Group 24"/>
          <p:cNvGrpSpPr/>
          <p:nvPr/>
        </p:nvGrpSpPr>
        <p:grpSpPr>
          <a:xfrm>
            <a:off x="6071812" y="2095623"/>
            <a:ext cx="2190556" cy="648000"/>
            <a:chOff x="2946400" y="2187699"/>
            <a:chExt cx="2190556" cy="648000"/>
          </a:xfrm>
        </p:grpSpPr>
        <p:sp>
          <p:nvSpPr>
            <p:cNvPr id="26" name="TextBox 25"/>
            <p:cNvSpPr txBox="1"/>
            <p:nvPr/>
          </p:nvSpPr>
          <p:spPr>
            <a:xfrm flipH="1">
              <a:off x="3165281" y="2187699"/>
              <a:ext cx="1971675"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GB" sz="1600" dirty="0">
                  <a:solidFill>
                    <a:srgbClr val="003359"/>
                  </a:solidFill>
                  <a:latin typeface="Arial" pitchFamily="34" charset="0"/>
                  <a:cs typeface="Arial" pitchFamily="34" charset="0"/>
                </a:rPr>
                <a:t>Do you want it?</a:t>
              </a:r>
              <a:endParaRPr lang="en-US" sz="1600" dirty="0">
                <a:solidFill>
                  <a:srgbClr val="003359"/>
                </a:solidFill>
                <a:latin typeface="Arial" pitchFamily="34" charset="0"/>
                <a:cs typeface="Arial" pitchFamily="34" charset="0"/>
              </a:endParaRPr>
            </a:p>
          </p:txBody>
        </p:sp>
        <p:sp>
          <p:nvSpPr>
            <p:cNvPr id="27" name="Right Triangle 26"/>
            <p:cNvSpPr/>
            <p:nvPr/>
          </p:nvSpPr>
          <p:spPr>
            <a:xfrm rot="5400000" flipV="1">
              <a:off x="2946400" y="2521020"/>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23" name="Group 22"/>
          <p:cNvGrpSpPr/>
          <p:nvPr/>
        </p:nvGrpSpPr>
        <p:grpSpPr>
          <a:xfrm>
            <a:off x="0" y="446088"/>
            <a:ext cx="9144000" cy="72000"/>
            <a:chOff x="0" y="446088"/>
            <a:chExt cx="9144000" cy="72000"/>
          </a:xfrm>
        </p:grpSpPr>
        <p:sp>
          <p:nvSpPr>
            <p:cNvPr id="28" name="Rectangle 27"/>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9" name="Rectangle 28"/>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360678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42"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4.1: Context Creation</a:t>
            </a:r>
            <a:endParaRPr lang="en-GB" dirty="0">
              <a:latin typeface="Arial" pitchFamily="34" charset="0"/>
              <a:cs typeface="Arial" pitchFamily="34" charset="0"/>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98975" y="862496"/>
            <a:ext cx="4289426" cy="3931754"/>
          </a:xfrm>
          <a:prstGeom prst="rect">
            <a:avLst/>
          </a:prstGeom>
        </p:spPr>
      </p:pic>
      <p:grpSp>
        <p:nvGrpSpPr>
          <p:cNvPr id="19" name="Group 18"/>
          <p:cNvGrpSpPr/>
          <p:nvPr/>
        </p:nvGrpSpPr>
        <p:grpSpPr>
          <a:xfrm flipH="1">
            <a:off x="427967" y="921167"/>
            <a:ext cx="1971675" cy="869318"/>
            <a:chOff x="2355851" y="2372168"/>
            <a:chExt cx="1971675" cy="763856"/>
          </a:xfrm>
          <a:solidFill>
            <a:srgbClr val="D0ECF3"/>
          </a:solidFill>
        </p:grpSpPr>
        <p:sp>
          <p:nvSpPr>
            <p:cNvPr id="20" name="TextBox 19"/>
            <p:cNvSpPr txBox="1"/>
            <p:nvPr/>
          </p:nvSpPr>
          <p:spPr>
            <a:xfrm>
              <a:off x="2355851" y="2372168"/>
              <a:ext cx="1971675" cy="569387"/>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Whose car is this?</a:t>
              </a:r>
            </a:p>
          </p:txBody>
        </p:sp>
        <p:sp>
          <p:nvSpPr>
            <p:cNvPr id="21" name="Right Triangle 20"/>
            <p:cNvSpPr/>
            <p:nvPr/>
          </p:nvSpPr>
          <p:spPr>
            <a:xfrm flipH="1" flipV="1">
              <a:off x="3825538" y="3006329"/>
              <a:ext cx="146051" cy="129695"/>
            </a:xfrm>
            <a:prstGeom prst="rtTriangle">
              <a:avLst/>
            </a:prstGeom>
            <a:grpFill/>
            <a:ln>
              <a:solidFill>
                <a:srgbClr val="D0ECF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25" name="Group 24"/>
          <p:cNvGrpSpPr/>
          <p:nvPr/>
        </p:nvGrpSpPr>
        <p:grpSpPr>
          <a:xfrm>
            <a:off x="425193" y="3861598"/>
            <a:ext cx="2674800" cy="851590"/>
            <a:chOff x="3123387" y="3840162"/>
            <a:chExt cx="2674800" cy="851590"/>
          </a:xfrm>
        </p:grpSpPr>
        <p:sp>
          <p:nvSpPr>
            <p:cNvPr id="26" name="TextBox 25"/>
            <p:cNvSpPr txBox="1"/>
            <p:nvPr/>
          </p:nvSpPr>
          <p:spPr>
            <a:xfrm flipH="1">
              <a:off x="3123387" y="4043752"/>
              <a:ext cx="2674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Give it back </a:t>
              </a:r>
              <a:r>
                <a:rPr lang="en-US" sz="1600" dirty="0" smtClean="0">
                  <a:solidFill>
                    <a:srgbClr val="003359"/>
                  </a:solidFill>
                  <a:latin typeface="Arial" pitchFamily="34" charset="0"/>
                  <a:cs typeface="Arial" pitchFamily="34" charset="0"/>
                </a:rPr>
                <a:t>to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27" name="Right Triangle 26"/>
            <p:cNvSpPr/>
            <p:nvPr/>
          </p:nvSpPr>
          <p:spPr>
            <a:xfrm>
              <a:off x="3782486" y="3840162"/>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29" name="TextBox 28"/>
          <p:cNvSpPr txBox="1"/>
          <p:nvPr/>
        </p:nvSpPr>
        <p:spPr>
          <a:xfrm>
            <a:off x="2085696" y="4221364"/>
            <a:ext cx="636344" cy="338137"/>
          </a:xfrm>
          <a:prstGeom prst="rect">
            <a:avLst/>
          </a:prstGeom>
          <a:noFill/>
        </p:spPr>
        <p:txBody>
          <a:bodyPr>
            <a:spAutoFit/>
          </a:bodyPr>
          <a:lstStyle/>
          <a:p>
            <a:pPr eaLnBrk="1" hangingPunct="1">
              <a:defRPr/>
            </a:pPr>
            <a:r>
              <a:rPr lang="en-US" sz="1600" dirty="0">
                <a:solidFill>
                  <a:srgbClr val="003359"/>
                </a:solidFill>
                <a:latin typeface="Arial" pitchFamily="34" charset="0"/>
                <a:cs typeface="Arial" pitchFamily="34" charset="0"/>
              </a:rPr>
              <a:t>them</a:t>
            </a:r>
          </a:p>
        </p:txBody>
      </p:sp>
      <p:grpSp>
        <p:nvGrpSpPr>
          <p:cNvPr id="31" name="Group 30"/>
          <p:cNvGrpSpPr/>
          <p:nvPr/>
        </p:nvGrpSpPr>
        <p:grpSpPr>
          <a:xfrm>
            <a:off x="1953138" y="2375666"/>
            <a:ext cx="2192011" cy="648000"/>
            <a:chOff x="2913924" y="2470524"/>
            <a:chExt cx="2192011" cy="648000"/>
          </a:xfrm>
        </p:grpSpPr>
        <p:sp>
          <p:nvSpPr>
            <p:cNvPr id="33" name="TextBox 32"/>
            <p:cNvSpPr txBox="1"/>
            <p:nvPr/>
          </p:nvSpPr>
          <p:spPr>
            <a:xfrm flipH="1">
              <a:off x="3133135" y="2470524"/>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altLang="en-US" sz="1600" dirty="0">
                  <a:solidFill>
                    <a:srgbClr val="003359"/>
                  </a:solidFill>
                  <a:latin typeface="Arial" pitchFamily="34" charset="0"/>
                  <a:cs typeface="Arial" pitchFamily="34" charset="0"/>
                </a:rPr>
                <a:t>It</a:t>
              </a:r>
              <a:r>
                <a:rPr lang="it-IT" altLang="en-US" sz="1600" dirty="0">
                  <a:solidFill>
                    <a:srgbClr val="003359"/>
                  </a:solidFill>
                  <a:latin typeface="Arial" pitchFamily="34" charset="0"/>
                  <a:cs typeface="Arial" pitchFamily="34" charset="0"/>
                </a:rPr>
                <a:t>’</a:t>
              </a:r>
              <a:r>
                <a:rPr lang="en-US" altLang="ja-JP" sz="1600" dirty="0" smtClean="0">
                  <a:solidFill>
                    <a:srgbClr val="003359"/>
                  </a:solidFill>
                  <a:latin typeface="Arial" pitchFamily="34" charset="0"/>
                  <a:cs typeface="Arial" pitchFamily="34" charset="0"/>
                </a:rPr>
                <a:t>s </a:t>
              </a:r>
              <a:r>
                <a:rPr lang="en-US" altLang="ja-JP"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4" name="Right Triangle 33"/>
            <p:cNvSpPr/>
            <p:nvPr/>
          </p:nvSpPr>
          <p:spPr>
            <a:xfrm rot="5400000" flipV="1">
              <a:off x="2913924" y="2781299"/>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35" name="TextBox 34"/>
          <p:cNvSpPr txBox="1"/>
          <p:nvPr/>
        </p:nvSpPr>
        <p:spPr>
          <a:xfrm>
            <a:off x="2953560" y="2532115"/>
            <a:ext cx="682246" cy="338137"/>
          </a:xfrm>
          <a:prstGeom prst="rect">
            <a:avLst/>
          </a:prstGeom>
          <a:noFill/>
        </p:spPr>
        <p:txBody>
          <a:bodyPr>
            <a:spAutoFit/>
          </a:bodyPr>
          <a:lstStyle/>
          <a:p>
            <a:pPr eaLnBrk="1" hangingPunct="1">
              <a:defRPr/>
            </a:pPr>
            <a:r>
              <a:rPr lang="en-US" sz="1600" dirty="0">
                <a:solidFill>
                  <a:srgbClr val="003359"/>
                </a:solidFill>
                <a:latin typeface="Arial" pitchFamily="34" charset="0"/>
                <a:cs typeface="Arial" pitchFamily="34" charset="0"/>
              </a:rPr>
              <a:t>theirs</a:t>
            </a:r>
          </a:p>
        </p:txBody>
      </p:sp>
      <p:grpSp>
        <p:nvGrpSpPr>
          <p:cNvPr id="22" name="Group 21"/>
          <p:cNvGrpSpPr/>
          <p:nvPr/>
        </p:nvGrpSpPr>
        <p:grpSpPr>
          <a:xfrm>
            <a:off x="0" y="446088"/>
            <a:ext cx="9144000" cy="72000"/>
            <a:chOff x="0" y="446088"/>
            <a:chExt cx="9144000" cy="72000"/>
          </a:xfrm>
        </p:grpSpPr>
        <p:sp>
          <p:nvSpPr>
            <p:cNvPr id="23" name="Rectangle 22"/>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4" name="Rectangle 23"/>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pic>
        <p:nvPicPr>
          <p:cNvPr id="28" name="Picture 27"/>
          <p:cNvPicPr>
            <a:picLocks noChangeAspect="1"/>
          </p:cNvPicPr>
          <p:nvPr/>
        </p:nvPicPr>
        <p:blipFill>
          <a:blip r:embed="rId4"/>
          <a:stretch>
            <a:fillRect/>
          </a:stretch>
        </p:blipFill>
        <p:spPr>
          <a:xfrm>
            <a:off x="359673" y="1868269"/>
            <a:ext cx="1569341" cy="1898396"/>
          </a:xfrm>
          <a:prstGeom prst="rect">
            <a:avLst/>
          </a:prstGeom>
        </p:spPr>
      </p:pic>
    </p:spTree>
    <p:extLst>
      <p:ext uri="{BB962C8B-B14F-4D97-AF65-F5344CB8AC3E}">
        <p14:creationId xmlns:p14="http://schemas.microsoft.com/office/powerpoint/2010/main" val="274058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42"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4.1: Practice</a:t>
            </a:r>
            <a:endParaRPr lang="en-GB" dirty="0">
              <a:latin typeface="Arial" pitchFamily="34" charset="0"/>
              <a:cs typeface="Arial" pitchFamily="34" charset="0"/>
            </a:endParaRPr>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8775" y="851636"/>
            <a:ext cx="2700000" cy="1912149"/>
          </a:xfrm>
          <a:prstGeom prst="rect">
            <a:avLst/>
          </a:prstGeom>
        </p:spPr>
      </p:pic>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76950" y="2882101"/>
            <a:ext cx="2700204" cy="1912149"/>
          </a:xfrm>
          <a:prstGeom prst="rect">
            <a:avLst/>
          </a:prstGeom>
        </p:spPr>
      </p:pic>
      <p:grpSp>
        <p:nvGrpSpPr>
          <p:cNvPr id="28" name="Group 27"/>
          <p:cNvGrpSpPr/>
          <p:nvPr/>
        </p:nvGrpSpPr>
        <p:grpSpPr>
          <a:xfrm>
            <a:off x="3568251" y="925240"/>
            <a:ext cx="1972800" cy="862520"/>
            <a:chOff x="2235200" y="2299780"/>
            <a:chExt cx="1972800" cy="862520"/>
          </a:xfrm>
        </p:grpSpPr>
        <p:sp>
          <p:nvSpPr>
            <p:cNvPr id="30" name="TextBox 29"/>
            <p:cNvSpPr txBox="1"/>
            <p:nvPr/>
          </p:nvSpPr>
          <p:spPr>
            <a:xfrm>
              <a:off x="2235200" y="2299780"/>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GB" sz="1600" dirty="0">
                  <a:solidFill>
                    <a:srgbClr val="003359"/>
                  </a:solidFill>
                  <a:latin typeface="Arial" pitchFamily="34" charset="0"/>
                  <a:cs typeface="Arial" pitchFamily="34" charset="0"/>
                </a:rPr>
                <a:t>Whose is </a:t>
              </a:r>
              <a:r>
                <a:rPr lang="en-GB" sz="1600" dirty="0" smtClean="0">
                  <a:solidFill>
                    <a:srgbClr val="003359"/>
                  </a:solidFill>
                  <a:latin typeface="Arial" pitchFamily="34" charset="0"/>
                  <a:cs typeface="Arial" pitchFamily="34" charset="0"/>
                </a:rPr>
                <a:t>the </a:t>
              </a:r>
              <a:r>
                <a:rPr lang="en-GB" sz="1600" u="dotted" dirty="0" smtClean="0">
                  <a:solidFill>
                    <a:srgbClr val="003359"/>
                  </a:solidFill>
                  <a:latin typeface="Arial" pitchFamily="34" charset="0"/>
                  <a:cs typeface="Arial" pitchFamily="34" charset="0"/>
                </a:rPr>
                <a:t>      ?</a:t>
              </a:r>
              <a:r>
                <a:rPr lang="en-GB" sz="1600" dirty="0" smtClean="0">
                  <a:solidFill>
                    <a:srgbClr val="003359"/>
                  </a:solidFill>
                  <a:latin typeface="Arial" pitchFamily="34" charset="0"/>
                  <a:cs typeface="Arial" pitchFamily="34" charset="0"/>
                </a:rPr>
                <a:t> </a:t>
              </a:r>
              <a:r>
                <a:rPr lang="en-GB" sz="1600" dirty="0">
                  <a:solidFill>
                    <a:srgbClr val="003359"/>
                  </a:solidFill>
                  <a:latin typeface="Arial" pitchFamily="34" charset="0"/>
                  <a:cs typeface="Arial" pitchFamily="34" charset="0"/>
                </a:rPr>
                <a:t>Who do I give it to?</a:t>
              </a:r>
              <a:endParaRPr lang="en-US" sz="1600" dirty="0">
                <a:solidFill>
                  <a:srgbClr val="003359"/>
                </a:solidFill>
                <a:latin typeface="Arial" pitchFamily="34" charset="0"/>
                <a:cs typeface="Arial" pitchFamily="34" charset="0"/>
              </a:endParaRPr>
            </a:p>
          </p:txBody>
        </p:sp>
        <p:sp>
          <p:nvSpPr>
            <p:cNvPr id="32" name="Right Triangle 31"/>
            <p:cNvSpPr/>
            <p:nvPr/>
          </p:nvSpPr>
          <p:spPr>
            <a:xfrm flipH="1" flipV="1">
              <a:off x="3617540" y="3016249"/>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23" name="CasellaDiTesto 9"/>
          <p:cNvSpPr txBox="1"/>
          <p:nvPr/>
        </p:nvSpPr>
        <p:spPr>
          <a:xfrm>
            <a:off x="1072367" y="2891127"/>
            <a:ext cx="1277914" cy="1077218"/>
          </a:xfrm>
          <a:prstGeom prst="rect">
            <a:avLst/>
          </a:prstGeom>
          <a:noFill/>
        </p:spPr>
        <p:txBody>
          <a:bodyPr wrap="none">
            <a:spAutoFit/>
          </a:bodyPr>
          <a:lstStyle/>
          <a:p>
            <a:pPr>
              <a:defRPr/>
            </a:pPr>
            <a:r>
              <a:rPr lang="it-IT" sz="1600" dirty="0">
                <a:solidFill>
                  <a:srgbClr val="003359"/>
                </a:solidFill>
                <a:latin typeface="Arial" pitchFamily="34" charset="0"/>
                <a:ea typeface="Verdana" pitchFamily="34" charset="0"/>
                <a:cs typeface="Arial" pitchFamily="34" charset="0"/>
              </a:rPr>
              <a:t>A </a:t>
            </a:r>
            <a:r>
              <a:rPr lang="it-IT" sz="1600" dirty="0" err="1">
                <a:solidFill>
                  <a:srgbClr val="003359"/>
                </a:solidFill>
                <a:latin typeface="Arial" pitchFamily="34" charset="0"/>
                <a:ea typeface="Verdana" pitchFamily="34" charset="0"/>
                <a:cs typeface="Arial" pitchFamily="34" charset="0"/>
              </a:rPr>
              <a:t>television</a:t>
            </a:r>
            <a:endParaRPr lang="it-IT" sz="1600" dirty="0">
              <a:solidFill>
                <a:srgbClr val="003359"/>
              </a:solidFill>
              <a:latin typeface="Arial" pitchFamily="34" charset="0"/>
              <a:ea typeface="Verdana" pitchFamily="34" charset="0"/>
              <a:cs typeface="Arial" pitchFamily="34" charset="0"/>
            </a:endParaRPr>
          </a:p>
          <a:p>
            <a:pPr>
              <a:defRPr/>
            </a:pPr>
            <a:r>
              <a:rPr lang="it-IT" sz="1600" dirty="0">
                <a:solidFill>
                  <a:srgbClr val="003359"/>
                </a:solidFill>
                <a:latin typeface="Arial" pitchFamily="34" charset="0"/>
                <a:ea typeface="Verdana" pitchFamily="34" charset="0"/>
                <a:cs typeface="Arial" pitchFamily="34" charset="0"/>
              </a:rPr>
              <a:t>A </a:t>
            </a:r>
            <a:r>
              <a:rPr lang="it-IT" sz="1600" dirty="0" err="1">
                <a:solidFill>
                  <a:srgbClr val="003359"/>
                </a:solidFill>
                <a:latin typeface="Arial" pitchFamily="34" charset="0"/>
                <a:ea typeface="Verdana" pitchFamily="34" charset="0"/>
                <a:cs typeface="Arial" pitchFamily="34" charset="0"/>
              </a:rPr>
              <a:t>wallet</a:t>
            </a:r>
            <a:endParaRPr lang="it-IT" sz="1600" dirty="0">
              <a:solidFill>
                <a:srgbClr val="003359"/>
              </a:solidFill>
              <a:latin typeface="Arial" pitchFamily="34" charset="0"/>
              <a:ea typeface="Verdana" pitchFamily="34" charset="0"/>
              <a:cs typeface="Arial" pitchFamily="34" charset="0"/>
            </a:endParaRPr>
          </a:p>
          <a:p>
            <a:pPr>
              <a:defRPr/>
            </a:pPr>
            <a:r>
              <a:rPr lang="it-IT" sz="1600" dirty="0">
                <a:solidFill>
                  <a:srgbClr val="003359"/>
                </a:solidFill>
                <a:latin typeface="Arial" pitchFamily="34" charset="0"/>
                <a:ea typeface="Verdana" pitchFamily="34" charset="0"/>
                <a:cs typeface="Arial" pitchFamily="34" charset="0"/>
              </a:rPr>
              <a:t>A </a:t>
            </a:r>
            <a:r>
              <a:rPr lang="it-IT" sz="1600" dirty="0" err="1">
                <a:solidFill>
                  <a:srgbClr val="003359"/>
                </a:solidFill>
                <a:latin typeface="Arial" pitchFamily="34" charset="0"/>
                <a:ea typeface="Verdana" pitchFamily="34" charset="0"/>
                <a:cs typeface="Arial" pitchFamily="34" charset="0"/>
              </a:rPr>
              <a:t>pen</a:t>
            </a:r>
            <a:endParaRPr lang="it-IT" sz="1600" dirty="0">
              <a:solidFill>
                <a:srgbClr val="003359"/>
              </a:solidFill>
              <a:latin typeface="Arial" pitchFamily="34" charset="0"/>
              <a:ea typeface="Verdana" pitchFamily="34" charset="0"/>
              <a:cs typeface="Arial" pitchFamily="34" charset="0"/>
            </a:endParaRPr>
          </a:p>
          <a:p>
            <a:pPr>
              <a:defRPr/>
            </a:pPr>
            <a:r>
              <a:rPr lang="it-IT" sz="1600" dirty="0">
                <a:solidFill>
                  <a:srgbClr val="003359"/>
                </a:solidFill>
                <a:latin typeface="Arial" pitchFamily="34" charset="0"/>
                <a:ea typeface="Verdana" pitchFamily="34" charset="0"/>
                <a:cs typeface="Arial" pitchFamily="34" charset="0"/>
              </a:rPr>
              <a:t>An </a:t>
            </a:r>
            <a:r>
              <a:rPr lang="it-IT" sz="1600" dirty="0" err="1">
                <a:solidFill>
                  <a:srgbClr val="003359"/>
                </a:solidFill>
                <a:latin typeface="Arial" pitchFamily="34" charset="0"/>
                <a:ea typeface="Verdana" pitchFamily="34" charset="0"/>
                <a:cs typeface="Arial" pitchFamily="34" charset="0"/>
              </a:rPr>
              <a:t>umbrella</a:t>
            </a:r>
            <a:endParaRPr lang="it-IT" sz="1600" dirty="0">
              <a:solidFill>
                <a:srgbClr val="003359"/>
              </a:solidFill>
              <a:latin typeface="Arial" pitchFamily="34" charset="0"/>
              <a:ea typeface="Verdana" pitchFamily="34" charset="0"/>
              <a:cs typeface="Arial" pitchFamily="34" charset="0"/>
            </a:endParaRPr>
          </a:p>
        </p:txBody>
      </p:sp>
      <p:sp>
        <p:nvSpPr>
          <p:cNvPr id="24" name="CasellaDiTesto 10"/>
          <p:cNvSpPr txBox="1"/>
          <p:nvPr/>
        </p:nvSpPr>
        <p:spPr>
          <a:xfrm>
            <a:off x="6817013" y="1493097"/>
            <a:ext cx="1220078" cy="1077218"/>
          </a:xfrm>
          <a:prstGeom prst="rect">
            <a:avLst/>
          </a:prstGeom>
          <a:noFill/>
        </p:spPr>
        <p:txBody>
          <a:bodyPr wrap="none">
            <a:spAutoFit/>
          </a:bodyPr>
          <a:lstStyle/>
          <a:p>
            <a:pPr>
              <a:defRPr/>
            </a:pPr>
            <a:r>
              <a:rPr lang="it-IT" sz="1600" dirty="0">
                <a:solidFill>
                  <a:srgbClr val="003359"/>
                </a:solidFill>
                <a:latin typeface="Arial" pitchFamily="34" charset="0"/>
                <a:ea typeface="Verdana" pitchFamily="34" charset="0"/>
                <a:cs typeface="Arial" pitchFamily="34" charset="0"/>
              </a:rPr>
              <a:t>A bag</a:t>
            </a:r>
          </a:p>
          <a:p>
            <a:pPr>
              <a:defRPr/>
            </a:pPr>
            <a:r>
              <a:rPr lang="it-IT" sz="1600" dirty="0">
                <a:solidFill>
                  <a:srgbClr val="003359"/>
                </a:solidFill>
                <a:latin typeface="Arial" pitchFamily="34" charset="0"/>
                <a:ea typeface="Verdana" pitchFamily="34" charset="0"/>
                <a:cs typeface="Arial" pitchFamily="34" charset="0"/>
              </a:rPr>
              <a:t>A laptop</a:t>
            </a:r>
          </a:p>
          <a:p>
            <a:pPr>
              <a:defRPr/>
            </a:pPr>
            <a:r>
              <a:rPr lang="it-IT" sz="1600" dirty="0">
                <a:solidFill>
                  <a:srgbClr val="003359"/>
                </a:solidFill>
                <a:latin typeface="Arial" pitchFamily="34" charset="0"/>
                <a:ea typeface="Verdana" pitchFamily="34" charset="0"/>
                <a:cs typeface="Arial" pitchFamily="34" charset="0"/>
              </a:rPr>
              <a:t>A book  </a:t>
            </a:r>
          </a:p>
          <a:p>
            <a:pPr>
              <a:defRPr/>
            </a:pPr>
            <a:r>
              <a:rPr lang="it-IT" sz="1600" dirty="0">
                <a:solidFill>
                  <a:srgbClr val="003359"/>
                </a:solidFill>
                <a:latin typeface="Arial" pitchFamily="34" charset="0"/>
                <a:ea typeface="Verdana" pitchFamily="34" charset="0"/>
                <a:cs typeface="Arial" pitchFamily="34" charset="0"/>
              </a:rPr>
              <a:t>A sandwich</a:t>
            </a:r>
          </a:p>
        </p:txBody>
      </p:sp>
      <p:sp>
        <p:nvSpPr>
          <p:cNvPr id="36" name="TextBox 10"/>
          <p:cNvSpPr txBox="1"/>
          <p:nvPr/>
        </p:nvSpPr>
        <p:spPr>
          <a:xfrm>
            <a:off x="4848552" y="957215"/>
            <a:ext cx="521264" cy="338138"/>
          </a:xfrm>
          <a:prstGeom prst="rect">
            <a:avLst/>
          </a:prstGeom>
          <a:noFill/>
        </p:spPr>
        <p:txBody>
          <a:bodyPr>
            <a:spAutoFit/>
          </a:bodyPr>
          <a:lstStyle/>
          <a:p>
            <a:pPr>
              <a:defRPr/>
            </a:pPr>
            <a:r>
              <a:rPr lang="en-US" sz="1600" dirty="0">
                <a:solidFill>
                  <a:srgbClr val="003359"/>
                </a:solidFill>
                <a:latin typeface="Arial" pitchFamily="34" charset="0"/>
                <a:cs typeface="Arial" pitchFamily="34" charset="0"/>
              </a:rPr>
              <a:t>pen</a:t>
            </a:r>
          </a:p>
        </p:txBody>
      </p:sp>
      <p:grpSp>
        <p:nvGrpSpPr>
          <p:cNvPr id="37" name="Group 36"/>
          <p:cNvGrpSpPr/>
          <p:nvPr/>
        </p:nvGrpSpPr>
        <p:grpSpPr>
          <a:xfrm>
            <a:off x="3567670" y="3841530"/>
            <a:ext cx="1971675" cy="870251"/>
            <a:chOff x="2355850" y="2070099"/>
            <a:chExt cx="1971675" cy="870251"/>
          </a:xfrm>
        </p:grpSpPr>
        <p:sp>
          <p:nvSpPr>
            <p:cNvPr id="38" name="TextBox 37"/>
            <p:cNvSpPr txBox="1"/>
            <p:nvPr/>
          </p:nvSpPr>
          <p:spPr>
            <a:xfrm>
              <a:off x="2355850" y="2292350"/>
              <a:ext cx="1971675"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fontAlgn="auto">
                <a:spcBef>
                  <a:spcPct val="50000"/>
                </a:spcBef>
                <a:spcAft>
                  <a:spcPts val="0"/>
                </a:spcAft>
                <a:defRPr/>
              </a:pPr>
              <a:r>
                <a:rPr lang="en-GB" sz="1600" dirty="0" smtClean="0">
                  <a:solidFill>
                    <a:srgbClr val="003359"/>
                  </a:solidFill>
                  <a:latin typeface="Arial" pitchFamily="34" charset="0"/>
                  <a:cs typeface="Arial" pitchFamily="34" charset="0"/>
                </a:rPr>
                <a:t>It’s  </a:t>
              </a:r>
              <a:r>
                <a:rPr lang="en-GB" sz="1600" u="dotted" dirty="0" smtClean="0">
                  <a:solidFill>
                    <a:srgbClr val="003359"/>
                  </a:solidFill>
                  <a:latin typeface="Arial" pitchFamily="34" charset="0"/>
                  <a:cs typeface="Arial" pitchFamily="34" charset="0"/>
                </a:rPr>
                <a:t>      </a:t>
              </a:r>
              <a:r>
                <a:rPr lang="en-US" sz="1600" u="dotted" dirty="0">
                  <a:solidFill>
                    <a:srgbClr val="003359"/>
                  </a:solidFill>
                  <a:latin typeface="Arial" pitchFamily="34" charset="0"/>
                  <a:cs typeface="Arial" pitchFamily="34" charset="0"/>
                </a:rPr>
                <a:t> .</a:t>
              </a:r>
              <a:r>
                <a:rPr lang="en-US" sz="1600" b="1" dirty="0" smtClean="0">
                  <a:solidFill>
                    <a:srgbClr val="003359"/>
                  </a:solidFill>
                  <a:latin typeface="Arial" pitchFamily="34" charset="0"/>
                  <a:cs typeface="Arial" pitchFamily="34" charset="0"/>
                </a:rPr>
                <a:t/>
              </a:r>
              <a:br>
                <a:rPr lang="en-US" sz="1600" b="1" dirty="0" smtClean="0">
                  <a:solidFill>
                    <a:srgbClr val="003359"/>
                  </a:solidFill>
                  <a:latin typeface="Arial" pitchFamily="34" charset="0"/>
                  <a:cs typeface="Arial" pitchFamily="34" charset="0"/>
                </a:rPr>
              </a:br>
              <a:r>
                <a:rPr lang="en-US" sz="1600" b="1"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Give </a:t>
              </a:r>
              <a:r>
                <a:rPr lang="en-US" sz="1600" dirty="0">
                  <a:solidFill>
                    <a:srgbClr val="003359"/>
                  </a:solidFill>
                  <a:latin typeface="Arial" pitchFamily="34" charset="0"/>
                  <a:cs typeface="Arial" pitchFamily="34" charset="0"/>
                </a:rPr>
                <a:t>it </a:t>
              </a:r>
              <a:r>
                <a:rPr lang="en-US" sz="1600" dirty="0" smtClean="0">
                  <a:solidFill>
                    <a:srgbClr val="003359"/>
                  </a:solidFill>
                  <a:latin typeface="Arial" pitchFamily="34" charset="0"/>
                  <a:cs typeface="Arial" pitchFamily="34" charset="0"/>
                </a:rPr>
                <a:t>to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9" name="Right Triangle 38"/>
            <p:cNvSpPr/>
            <p:nvPr/>
          </p:nvSpPr>
          <p:spPr>
            <a:xfrm flipH="1">
              <a:off x="3177539" y="2070099"/>
              <a:ext cx="146051"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40" name="TextBox 10"/>
          <p:cNvSpPr txBox="1"/>
          <p:nvPr/>
        </p:nvSpPr>
        <p:spPr>
          <a:xfrm>
            <a:off x="4420090" y="4096742"/>
            <a:ext cx="578408" cy="338554"/>
          </a:xfrm>
          <a:prstGeom prst="rect">
            <a:avLst/>
          </a:prstGeom>
          <a:noFill/>
        </p:spPr>
        <p:txBody>
          <a:bodyPr>
            <a:spAutoFit/>
          </a:bodyPr>
          <a:lstStyle/>
          <a:p>
            <a:pPr>
              <a:defRPr/>
            </a:pPr>
            <a:r>
              <a:rPr lang="en-US" sz="1600" dirty="0" smtClean="0">
                <a:solidFill>
                  <a:srgbClr val="003359"/>
                </a:solidFill>
                <a:latin typeface="Arial" pitchFamily="34" charset="0"/>
                <a:cs typeface="Arial" pitchFamily="34" charset="0"/>
              </a:rPr>
              <a:t>hers</a:t>
            </a:r>
            <a:endParaRPr lang="en-US" sz="1600" dirty="0">
              <a:solidFill>
                <a:srgbClr val="003359"/>
              </a:solidFill>
              <a:latin typeface="Arial" pitchFamily="34" charset="0"/>
              <a:cs typeface="Arial" pitchFamily="34" charset="0"/>
            </a:endParaRPr>
          </a:p>
        </p:txBody>
      </p:sp>
      <p:sp>
        <p:nvSpPr>
          <p:cNvPr id="41" name="TextBox 10"/>
          <p:cNvSpPr txBox="1"/>
          <p:nvPr/>
        </p:nvSpPr>
        <p:spPr>
          <a:xfrm>
            <a:off x="4750216" y="4342129"/>
            <a:ext cx="476676" cy="338138"/>
          </a:xfrm>
          <a:prstGeom prst="rect">
            <a:avLst/>
          </a:prstGeom>
          <a:noFill/>
        </p:spPr>
        <p:txBody>
          <a:bodyPr>
            <a:spAutoFit/>
          </a:bodyPr>
          <a:lstStyle/>
          <a:p>
            <a:pPr>
              <a:defRPr/>
            </a:pPr>
            <a:r>
              <a:rPr lang="en-US" sz="1600" dirty="0">
                <a:solidFill>
                  <a:srgbClr val="003359"/>
                </a:solidFill>
                <a:latin typeface="Arial" pitchFamily="34" charset="0"/>
                <a:cs typeface="Arial" pitchFamily="34" charset="0"/>
              </a:rPr>
              <a:t>her</a:t>
            </a:r>
          </a:p>
        </p:txBody>
      </p:sp>
      <p:grpSp>
        <p:nvGrpSpPr>
          <p:cNvPr id="22" name="Group 21"/>
          <p:cNvGrpSpPr/>
          <p:nvPr/>
        </p:nvGrpSpPr>
        <p:grpSpPr>
          <a:xfrm>
            <a:off x="0" y="446088"/>
            <a:ext cx="9144000" cy="72000"/>
            <a:chOff x="0" y="446088"/>
            <a:chExt cx="9144000" cy="72000"/>
          </a:xfrm>
        </p:grpSpPr>
        <p:sp>
          <p:nvSpPr>
            <p:cNvPr id="25" name="Rectangle 24"/>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6" name="Rectangle 25"/>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pic>
        <p:nvPicPr>
          <p:cNvPr id="27" name="Picture 26"/>
          <p:cNvPicPr>
            <a:picLocks noChangeAspect="1"/>
          </p:cNvPicPr>
          <p:nvPr/>
        </p:nvPicPr>
        <p:blipFill>
          <a:blip r:embed="rId5"/>
          <a:stretch>
            <a:fillRect/>
          </a:stretch>
        </p:blipFill>
        <p:spPr>
          <a:xfrm>
            <a:off x="3979902" y="1882533"/>
            <a:ext cx="1569341" cy="1898396"/>
          </a:xfrm>
          <a:prstGeom prst="rect">
            <a:avLst/>
          </a:prstGeom>
        </p:spPr>
      </p:pic>
    </p:spTree>
    <p:extLst>
      <p:ext uri="{BB962C8B-B14F-4D97-AF65-F5344CB8AC3E}">
        <p14:creationId xmlns:p14="http://schemas.microsoft.com/office/powerpoint/2010/main" val="67217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xit" presetSubtype="0" fill="hold" grpId="2" nodeType="withEffect">
                                  <p:stCondLst>
                                    <p:cond delay="0"/>
                                  </p:stCondLst>
                                  <p:childTnLst>
                                    <p:set>
                                      <p:cBhvr>
                                        <p:cTn id="18" dur="1" fill="hold">
                                          <p:stCondLst>
                                            <p:cond delay="0"/>
                                          </p:stCondLst>
                                        </p:cTn>
                                        <p:tgtEl>
                                          <p:spTgt spid="2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40"/>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4" grpId="1"/>
      <p:bldP spid="24" grpId="2"/>
      <p:bldP spid="36" grpId="0"/>
      <p:bldP spid="36" grpId="1"/>
      <p:bldP spid="40" grpId="0"/>
      <p:bldP spid="40" grpId="1"/>
      <p:bldP spid="41" grpId="0"/>
      <p:bldP spid="41"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4"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25" name="Text Placeholder 16"/>
          <p:cNvSpPr txBox="1">
            <a:spLocks/>
          </p:cNvSpPr>
          <p:nvPr/>
        </p:nvSpPr>
        <p:spPr>
          <a:xfrm>
            <a:off x="5549900" y="95250"/>
            <a:ext cx="3238500" cy="260350"/>
          </a:xfrm>
          <a:prstGeom prst="rect">
            <a:avLst/>
          </a:prstGeom>
        </p:spPr>
        <p:txBody>
          <a:bodyPr vert="horz" lIns="0" tIns="0" rIns="0" bIns="0">
            <a:normAutofit lnSpcReduction="10000"/>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latin typeface="Arial" pitchFamily="34" charset="0"/>
                <a:cs typeface="Arial" pitchFamily="34" charset="0"/>
              </a:rPr>
              <a:t>Activity 4.1: Practice</a:t>
            </a:r>
            <a:endParaRPr lang="en-GB" dirty="0">
              <a:latin typeface="Arial" pitchFamily="34" charset="0"/>
              <a:cs typeface="Arial" pitchFamily="34" charset="0"/>
            </a:endParaRPr>
          </a:p>
        </p:txBody>
      </p:sp>
      <p:grpSp>
        <p:nvGrpSpPr>
          <p:cNvPr id="11" name="Group 10"/>
          <p:cNvGrpSpPr/>
          <p:nvPr/>
        </p:nvGrpSpPr>
        <p:grpSpPr>
          <a:xfrm>
            <a:off x="1776940" y="849638"/>
            <a:ext cx="2722034" cy="1883713"/>
            <a:chOff x="1776940" y="859163"/>
            <a:chExt cx="2722034" cy="1883713"/>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6940" y="859163"/>
              <a:ext cx="2722034" cy="1815575"/>
            </a:xfrm>
            <a:prstGeom prst="rect">
              <a:avLst/>
            </a:prstGeom>
          </p:spPr>
        </p:pic>
        <p:grpSp>
          <p:nvGrpSpPr>
            <p:cNvPr id="33" name="Group 32"/>
            <p:cNvGrpSpPr/>
            <p:nvPr/>
          </p:nvGrpSpPr>
          <p:grpSpPr>
            <a:xfrm>
              <a:off x="1776941" y="2436876"/>
              <a:ext cx="2722033" cy="306000"/>
              <a:chOff x="839113" y="2426727"/>
              <a:chExt cx="2982560" cy="307848"/>
            </a:xfrm>
          </p:grpSpPr>
          <p:pic>
            <p:nvPicPr>
              <p:cNvPr id="16" name="Picture 15"/>
              <p:cNvPicPr>
                <a:picLocks noChangeAspect="1"/>
              </p:cNvPicPr>
              <p:nvPr/>
            </p:nvPicPr>
            <p:blipFill>
              <a:blip r:embed="rId4"/>
              <a:stretch>
                <a:fillRect/>
              </a:stretch>
            </p:blipFill>
            <p:spPr>
              <a:xfrm>
                <a:off x="839113" y="2426727"/>
                <a:ext cx="2982560" cy="307848"/>
              </a:xfrm>
              <a:prstGeom prst="rect">
                <a:avLst/>
              </a:prstGeom>
            </p:spPr>
          </p:pic>
          <p:sp>
            <p:nvSpPr>
              <p:cNvPr id="32" name="TextBox 31"/>
              <p:cNvSpPr txBox="1"/>
              <p:nvPr/>
            </p:nvSpPr>
            <p:spPr>
              <a:xfrm>
                <a:off x="1015004" y="2479229"/>
                <a:ext cx="2637367" cy="202844"/>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1</a:t>
                </a:r>
                <a:endParaRPr lang="en-US" sz="1600" i="0" dirty="0">
                  <a:solidFill>
                    <a:srgbClr val="003359"/>
                  </a:solidFill>
                  <a:latin typeface="Arial" pitchFamily="34" charset="0"/>
                  <a:cs typeface="Arial" pitchFamily="34" charset="0"/>
                </a:endParaRPr>
              </a:p>
            </p:txBody>
          </p:sp>
        </p:grpSp>
      </p:grpSp>
      <p:grpSp>
        <p:nvGrpSpPr>
          <p:cNvPr id="14" name="Group 13"/>
          <p:cNvGrpSpPr/>
          <p:nvPr/>
        </p:nvGrpSpPr>
        <p:grpSpPr>
          <a:xfrm>
            <a:off x="4646484" y="849638"/>
            <a:ext cx="2722266" cy="1883711"/>
            <a:chOff x="4636959" y="859163"/>
            <a:chExt cx="2722266" cy="1883711"/>
          </a:xfrm>
        </p:grpSpPr>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37625" y="859163"/>
              <a:ext cx="2721600" cy="1801895"/>
            </a:xfrm>
            <a:prstGeom prst="rect">
              <a:avLst/>
            </a:prstGeom>
          </p:spPr>
        </p:pic>
        <p:grpSp>
          <p:nvGrpSpPr>
            <p:cNvPr id="49" name="Group 48"/>
            <p:cNvGrpSpPr/>
            <p:nvPr/>
          </p:nvGrpSpPr>
          <p:grpSpPr>
            <a:xfrm>
              <a:off x="4636959" y="2436874"/>
              <a:ext cx="2721600" cy="306000"/>
              <a:chOff x="824776" y="2360052"/>
              <a:chExt cx="2743575" cy="307848"/>
            </a:xfrm>
          </p:grpSpPr>
          <p:pic>
            <p:nvPicPr>
              <p:cNvPr id="50" name="Picture 49"/>
              <p:cNvPicPr>
                <a:picLocks noChangeAspect="1"/>
              </p:cNvPicPr>
              <p:nvPr/>
            </p:nvPicPr>
            <p:blipFill>
              <a:blip r:embed="rId4"/>
              <a:stretch>
                <a:fillRect/>
              </a:stretch>
            </p:blipFill>
            <p:spPr>
              <a:xfrm>
                <a:off x="824776" y="2360052"/>
                <a:ext cx="2743575" cy="307848"/>
              </a:xfrm>
              <a:prstGeom prst="rect">
                <a:avLst/>
              </a:prstGeom>
            </p:spPr>
          </p:pic>
          <p:sp>
            <p:nvSpPr>
              <p:cNvPr id="51" name="TextBox 50"/>
              <p:cNvSpPr txBox="1"/>
              <p:nvPr/>
            </p:nvSpPr>
            <p:spPr>
              <a:xfrm>
                <a:off x="868891" y="2421937"/>
                <a:ext cx="2637367" cy="165028"/>
              </a:xfrm>
              <a:prstGeom prst="rect">
                <a:avLst/>
              </a:prstGeom>
            </p:spPr>
            <p:txBody>
              <a:bodyPr wrap="square" lIns="0" tIns="0" rIns="0" bIns="0" rtlCol="0" anchor="ctr">
                <a:noAutofit/>
              </a:bodyPr>
              <a:lstStyle/>
              <a:p>
                <a:pPr algn="ctr"/>
                <a:r>
                  <a:rPr lang="en-US" sz="1600" dirty="0" smtClean="0">
                    <a:solidFill>
                      <a:srgbClr val="003359"/>
                    </a:solidFill>
                    <a:latin typeface="Arial" pitchFamily="34" charset="0"/>
                    <a:cs typeface="Arial" pitchFamily="34" charset="0"/>
                  </a:rPr>
                  <a:t>2</a:t>
                </a:r>
                <a:endParaRPr lang="en-US" sz="1600" i="0" dirty="0">
                  <a:solidFill>
                    <a:srgbClr val="003359"/>
                  </a:solidFill>
                  <a:latin typeface="Arial" pitchFamily="34" charset="0"/>
                  <a:cs typeface="Arial" pitchFamily="34" charset="0"/>
                </a:endParaRPr>
              </a:p>
            </p:txBody>
          </p:sp>
        </p:grpSp>
      </p:grpSp>
      <p:grpSp>
        <p:nvGrpSpPr>
          <p:cNvPr id="15" name="Group 14"/>
          <p:cNvGrpSpPr/>
          <p:nvPr/>
        </p:nvGrpSpPr>
        <p:grpSpPr>
          <a:xfrm>
            <a:off x="1776940" y="2880636"/>
            <a:ext cx="2730413" cy="1905829"/>
            <a:chOff x="1776940" y="2880636"/>
            <a:chExt cx="2730413" cy="1905829"/>
          </a:xfrm>
        </p:grpSpPr>
        <p:pic>
          <p:nvPicPr>
            <p:cNvPr id="4" name="Picture 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85753" y="2880636"/>
              <a:ext cx="2721600" cy="1815287"/>
            </a:xfrm>
            <a:prstGeom prst="rect">
              <a:avLst/>
            </a:prstGeom>
          </p:spPr>
        </p:pic>
        <p:grpSp>
          <p:nvGrpSpPr>
            <p:cNvPr id="54" name="Group 53"/>
            <p:cNvGrpSpPr/>
            <p:nvPr/>
          </p:nvGrpSpPr>
          <p:grpSpPr>
            <a:xfrm>
              <a:off x="1776940" y="4481665"/>
              <a:ext cx="2730413" cy="304800"/>
              <a:chOff x="818207" y="2371101"/>
              <a:chExt cx="2991244" cy="304800"/>
            </a:xfrm>
          </p:grpSpPr>
          <p:pic>
            <p:nvPicPr>
              <p:cNvPr id="55" name="Picture 54"/>
              <p:cNvPicPr>
                <a:picLocks noChangeAspect="1"/>
              </p:cNvPicPr>
              <p:nvPr/>
            </p:nvPicPr>
            <p:blipFill>
              <a:blip r:embed="rId4"/>
              <a:stretch>
                <a:fillRect/>
              </a:stretch>
            </p:blipFill>
            <p:spPr>
              <a:xfrm>
                <a:off x="818207" y="2371101"/>
                <a:ext cx="2991244" cy="304800"/>
              </a:xfrm>
              <a:prstGeom prst="rect">
                <a:avLst/>
              </a:prstGeom>
            </p:spPr>
          </p:pic>
          <p:sp>
            <p:nvSpPr>
              <p:cNvPr id="56" name="TextBox 55"/>
              <p:cNvSpPr txBox="1"/>
              <p:nvPr/>
            </p:nvSpPr>
            <p:spPr>
              <a:xfrm>
                <a:off x="984028" y="2437776"/>
                <a:ext cx="2637367" cy="152400"/>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3</a:t>
                </a:r>
                <a:endParaRPr lang="en-US" sz="1600" i="0" dirty="0">
                  <a:solidFill>
                    <a:srgbClr val="003359"/>
                  </a:solidFill>
                  <a:latin typeface="Arial" pitchFamily="34" charset="0"/>
                  <a:cs typeface="Arial" pitchFamily="34" charset="0"/>
                </a:endParaRPr>
              </a:p>
            </p:txBody>
          </p:sp>
        </p:grpSp>
      </p:grpSp>
      <p:grpSp>
        <p:nvGrpSpPr>
          <p:cNvPr id="13" name="Group 12"/>
          <p:cNvGrpSpPr/>
          <p:nvPr/>
        </p:nvGrpSpPr>
        <p:grpSpPr>
          <a:xfrm>
            <a:off x="4647150" y="2880636"/>
            <a:ext cx="2721600" cy="1905829"/>
            <a:chOff x="4637625" y="2880636"/>
            <a:chExt cx="2721600" cy="1905829"/>
          </a:xfrm>
        </p:grpSpPr>
        <p:pic>
          <p:nvPicPr>
            <p:cNvPr id="5" name="Picture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639196" y="2880636"/>
              <a:ext cx="2720029" cy="1792363"/>
            </a:xfrm>
            <a:prstGeom prst="rect">
              <a:avLst/>
            </a:prstGeom>
          </p:spPr>
        </p:pic>
        <p:grpSp>
          <p:nvGrpSpPr>
            <p:cNvPr id="59" name="Group 58"/>
            <p:cNvGrpSpPr/>
            <p:nvPr/>
          </p:nvGrpSpPr>
          <p:grpSpPr>
            <a:xfrm>
              <a:off x="4637625" y="4481665"/>
              <a:ext cx="2721600" cy="304800"/>
              <a:chOff x="753430" y="2428251"/>
              <a:chExt cx="3057393" cy="304800"/>
            </a:xfrm>
          </p:grpSpPr>
          <p:pic>
            <p:nvPicPr>
              <p:cNvPr id="60" name="Picture 59"/>
              <p:cNvPicPr>
                <a:picLocks noChangeAspect="1"/>
              </p:cNvPicPr>
              <p:nvPr/>
            </p:nvPicPr>
            <p:blipFill>
              <a:blip r:embed="rId4"/>
              <a:stretch>
                <a:fillRect/>
              </a:stretch>
            </p:blipFill>
            <p:spPr>
              <a:xfrm>
                <a:off x="753430" y="2428251"/>
                <a:ext cx="3057393" cy="304800"/>
              </a:xfrm>
              <a:prstGeom prst="rect">
                <a:avLst/>
              </a:prstGeom>
            </p:spPr>
          </p:pic>
          <p:sp>
            <p:nvSpPr>
              <p:cNvPr id="61" name="TextBox 60"/>
              <p:cNvSpPr txBox="1"/>
              <p:nvPr/>
            </p:nvSpPr>
            <p:spPr>
              <a:xfrm>
                <a:off x="965627" y="2494926"/>
                <a:ext cx="2637367" cy="152400"/>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4</a:t>
                </a:r>
                <a:endParaRPr lang="en-US" sz="1600" i="0" dirty="0">
                  <a:solidFill>
                    <a:srgbClr val="003359"/>
                  </a:solidFill>
                  <a:latin typeface="Arial" pitchFamily="34" charset="0"/>
                  <a:cs typeface="Arial" pitchFamily="34" charset="0"/>
                </a:endParaRPr>
              </a:p>
            </p:txBody>
          </p:sp>
        </p:grpSp>
      </p:grpSp>
      <p:grpSp>
        <p:nvGrpSpPr>
          <p:cNvPr id="29" name="Group 28"/>
          <p:cNvGrpSpPr/>
          <p:nvPr/>
        </p:nvGrpSpPr>
        <p:grpSpPr>
          <a:xfrm>
            <a:off x="0" y="446088"/>
            <a:ext cx="9144000" cy="72000"/>
            <a:chOff x="0" y="446088"/>
            <a:chExt cx="9144000" cy="72000"/>
          </a:xfrm>
        </p:grpSpPr>
        <p:sp>
          <p:nvSpPr>
            <p:cNvPr id="30" name="Rectangle 29"/>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1" name="Rectangle 30"/>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29423715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4"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25"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4.1: Practice</a:t>
            </a:r>
            <a:endParaRPr lang="en-GB" dirty="0">
              <a:latin typeface="Arial" pitchFamily="34" charset="0"/>
              <a:cs typeface="Arial" pitchFamily="34" charset="0"/>
            </a:endParaRPr>
          </a:p>
        </p:txBody>
      </p:sp>
      <p:grpSp>
        <p:nvGrpSpPr>
          <p:cNvPr id="2" name="Group 1"/>
          <p:cNvGrpSpPr/>
          <p:nvPr/>
        </p:nvGrpSpPr>
        <p:grpSpPr>
          <a:xfrm>
            <a:off x="1776413" y="850333"/>
            <a:ext cx="2729136" cy="1880167"/>
            <a:chOff x="1776413" y="850333"/>
            <a:chExt cx="2729136" cy="1880167"/>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83948" y="850333"/>
              <a:ext cx="2721600" cy="1820865"/>
            </a:xfrm>
            <a:prstGeom prst="rect">
              <a:avLst/>
            </a:prstGeom>
          </p:spPr>
        </p:pic>
        <p:grpSp>
          <p:nvGrpSpPr>
            <p:cNvPr id="33" name="Group 32"/>
            <p:cNvGrpSpPr/>
            <p:nvPr/>
          </p:nvGrpSpPr>
          <p:grpSpPr>
            <a:xfrm>
              <a:off x="1776413" y="2425700"/>
              <a:ext cx="2729136" cy="304800"/>
              <a:chOff x="1071183" y="2504451"/>
              <a:chExt cx="2456162" cy="304800"/>
            </a:xfrm>
          </p:grpSpPr>
          <p:pic>
            <p:nvPicPr>
              <p:cNvPr id="16" name="Picture 15"/>
              <p:cNvPicPr>
                <a:picLocks noChangeAspect="1"/>
              </p:cNvPicPr>
              <p:nvPr/>
            </p:nvPicPr>
            <p:blipFill>
              <a:blip r:embed="rId4"/>
              <a:stretch>
                <a:fillRect/>
              </a:stretch>
            </p:blipFill>
            <p:spPr>
              <a:xfrm>
                <a:off x="1071183" y="2504451"/>
                <a:ext cx="2456162" cy="304800"/>
              </a:xfrm>
              <a:prstGeom prst="rect">
                <a:avLst/>
              </a:prstGeom>
            </p:spPr>
          </p:pic>
          <p:sp>
            <p:nvSpPr>
              <p:cNvPr id="32" name="TextBox 31"/>
              <p:cNvSpPr txBox="1"/>
              <p:nvPr/>
            </p:nvSpPr>
            <p:spPr>
              <a:xfrm>
                <a:off x="1079440" y="2580650"/>
                <a:ext cx="2447903" cy="161926"/>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5</a:t>
                </a:r>
                <a:endParaRPr lang="en-US" sz="1600" i="0" dirty="0">
                  <a:solidFill>
                    <a:srgbClr val="003359"/>
                  </a:solidFill>
                  <a:latin typeface="Arial" pitchFamily="34" charset="0"/>
                  <a:cs typeface="Arial" pitchFamily="34" charset="0"/>
                </a:endParaRPr>
              </a:p>
            </p:txBody>
          </p:sp>
        </p:grpSp>
      </p:grpSp>
      <p:grpSp>
        <p:nvGrpSpPr>
          <p:cNvPr id="4" name="Group 3"/>
          <p:cNvGrpSpPr/>
          <p:nvPr/>
        </p:nvGrpSpPr>
        <p:grpSpPr>
          <a:xfrm>
            <a:off x="4651375" y="850333"/>
            <a:ext cx="2722420" cy="1889692"/>
            <a:chOff x="4651375" y="850333"/>
            <a:chExt cx="2722420" cy="1889692"/>
          </a:xfrm>
        </p:grpSpPr>
        <p:pic>
          <p:nvPicPr>
            <p:cNvPr id="35" name="Picture 10"/>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4652193" y="850333"/>
              <a:ext cx="2721600" cy="1803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Group 48"/>
            <p:cNvGrpSpPr/>
            <p:nvPr/>
          </p:nvGrpSpPr>
          <p:grpSpPr>
            <a:xfrm>
              <a:off x="4651375" y="2435225"/>
              <a:ext cx="2722420" cy="304800"/>
              <a:chOff x="828674" y="2504451"/>
              <a:chExt cx="2604594" cy="304800"/>
            </a:xfrm>
          </p:grpSpPr>
          <p:pic>
            <p:nvPicPr>
              <p:cNvPr id="50" name="Picture 49"/>
              <p:cNvPicPr>
                <a:picLocks noChangeAspect="1"/>
              </p:cNvPicPr>
              <p:nvPr/>
            </p:nvPicPr>
            <p:blipFill>
              <a:blip r:embed="rId4"/>
              <a:stretch>
                <a:fillRect/>
              </a:stretch>
            </p:blipFill>
            <p:spPr>
              <a:xfrm>
                <a:off x="828674" y="2504451"/>
                <a:ext cx="2604594" cy="304800"/>
              </a:xfrm>
              <a:prstGeom prst="rect">
                <a:avLst/>
              </a:prstGeom>
            </p:spPr>
          </p:pic>
          <p:sp>
            <p:nvSpPr>
              <p:cNvPr id="51" name="TextBox 50"/>
              <p:cNvSpPr txBox="1"/>
              <p:nvPr/>
            </p:nvSpPr>
            <p:spPr>
              <a:xfrm>
                <a:off x="1077365" y="2580651"/>
                <a:ext cx="2118852" cy="152400"/>
              </a:xfrm>
              <a:prstGeom prst="rect">
                <a:avLst/>
              </a:prstGeom>
            </p:spPr>
            <p:txBody>
              <a:bodyPr wrap="square" lIns="0" tIns="0" rIns="0" bIns="0" rtlCol="0" anchor="ctr">
                <a:noAutofit/>
              </a:bodyPr>
              <a:lstStyle/>
              <a:p>
                <a:pPr algn="ctr"/>
                <a:r>
                  <a:rPr lang="en-US" sz="1600" dirty="0" smtClean="0">
                    <a:solidFill>
                      <a:srgbClr val="003359"/>
                    </a:solidFill>
                    <a:latin typeface="Arial" pitchFamily="34" charset="0"/>
                    <a:cs typeface="Arial" pitchFamily="34" charset="0"/>
                  </a:rPr>
                  <a:t>6</a:t>
                </a:r>
                <a:endParaRPr lang="en-US" sz="1600" i="0" dirty="0">
                  <a:solidFill>
                    <a:srgbClr val="003359"/>
                  </a:solidFill>
                  <a:latin typeface="Arial" pitchFamily="34" charset="0"/>
                  <a:cs typeface="Arial" pitchFamily="34" charset="0"/>
                </a:endParaRPr>
              </a:p>
            </p:txBody>
          </p:sp>
        </p:grpSp>
      </p:grpSp>
      <p:grpSp>
        <p:nvGrpSpPr>
          <p:cNvPr id="7" name="Group 6"/>
          <p:cNvGrpSpPr/>
          <p:nvPr/>
        </p:nvGrpSpPr>
        <p:grpSpPr>
          <a:xfrm>
            <a:off x="4651374" y="2886165"/>
            <a:ext cx="2722422" cy="1897125"/>
            <a:chOff x="4651374" y="2886165"/>
            <a:chExt cx="2722422" cy="1897125"/>
          </a:xfrm>
        </p:grpSpPr>
        <p:pic>
          <p:nvPicPr>
            <p:cNvPr id="36" name="Picture 1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bwMode="auto">
            <a:xfrm>
              <a:off x="4652194" y="2886165"/>
              <a:ext cx="2721600" cy="1817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 name="Group 58"/>
            <p:cNvGrpSpPr/>
            <p:nvPr/>
          </p:nvGrpSpPr>
          <p:grpSpPr>
            <a:xfrm>
              <a:off x="4651374" y="4478490"/>
              <a:ext cx="2722422" cy="304800"/>
              <a:chOff x="828674" y="2361576"/>
              <a:chExt cx="2717800" cy="304800"/>
            </a:xfrm>
          </p:grpSpPr>
          <p:pic>
            <p:nvPicPr>
              <p:cNvPr id="60" name="Picture 59"/>
              <p:cNvPicPr>
                <a:picLocks noChangeAspect="1"/>
              </p:cNvPicPr>
              <p:nvPr/>
            </p:nvPicPr>
            <p:blipFill>
              <a:blip r:embed="rId4"/>
              <a:stretch>
                <a:fillRect/>
              </a:stretch>
            </p:blipFill>
            <p:spPr>
              <a:xfrm>
                <a:off x="828674" y="2361576"/>
                <a:ext cx="2717800" cy="304800"/>
              </a:xfrm>
              <a:prstGeom prst="rect">
                <a:avLst/>
              </a:prstGeom>
            </p:spPr>
          </p:pic>
          <p:sp>
            <p:nvSpPr>
              <p:cNvPr id="61" name="TextBox 60"/>
              <p:cNvSpPr txBox="1"/>
              <p:nvPr/>
            </p:nvSpPr>
            <p:spPr>
              <a:xfrm>
                <a:off x="838987" y="2437776"/>
                <a:ext cx="2706958" cy="133289"/>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8</a:t>
                </a:r>
                <a:endParaRPr lang="en-US" sz="1600" i="0" dirty="0">
                  <a:solidFill>
                    <a:srgbClr val="003359"/>
                  </a:solidFill>
                  <a:latin typeface="Arial" pitchFamily="34" charset="0"/>
                  <a:cs typeface="Arial" pitchFamily="34" charset="0"/>
                </a:endParaRPr>
              </a:p>
            </p:txBody>
          </p:sp>
        </p:grpSp>
      </p:grpSp>
      <p:grpSp>
        <p:nvGrpSpPr>
          <p:cNvPr id="29" name="Group 28"/>
          <p:cNvGrpSpPr/>
          <p:nvPr/>
        </p:nvGrpSpPr>
        <p:grpSpPr>
          <a:xfrm>
            <a:off x="0" y="446088"/>
            <a:ext cx="9144000" cy="72000"/>
            <a:chOff x="0" y="446088"/>
            <a:chExt cx="9144000" cy="72000"/>
          </a:xfrm>
        </p:grpSpPr>
        <p:sp>
          <p:nvSpPr>
            <p:cNvPr id="30" name="Rectangle 29"/>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1" name="Rectangle 30"/>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grpSp>
        <p:nvGrpSpPr>
          <p:cNvPr id="6" name="Group 5"/>
          <p:cNvGrpSpPr/>
          <p:nvPr/>
        </p:nvGrpSpPr>
        <p:grpSpPr>
          <a:xfrm>
            <a:off x="1776413" y="2886165"/>
            <a:ext cx="2722562" cy="1901735"/>
            <a:chOff x="1776413" y="2886165"/>
            <a:chExt cx="2722562" cy="1901735"/>
          </a:xfrm>
        </p:grpSpPr>
        <p:pic>
          <p:nvPicPr>
            <p:cNvPr id="5" name="Picture 4"/>
            <p:cNvPicPr>
              <a:picLocks noChangeAspect="1"/>
            </p:cNvPicPr>
            <p:nvPr/>
          </p:nvPicPr>
          <p:blipFill rotWithShape="1">
            <a:blip r:embed="rId7" cstate="screen">
              <a:extLst>
                <a:ext uri="{28A0092B-C50C-407E-A947-70E740481C1C}">
                  <a14:useLocalDpi xmlns:a14="http://schemas.microsoft.com/office/drawing/2010/main"/>
                </a:ext>
              </a:extLst>
            </a:blip>
            <a:srcRect l="1901" r="5932"/>
            <a:stretch/>
          </p:blipFill>
          <p:spPr>
            <a:xfrm>
              <a:off x="1776413" y="2886165"/>
              <a:ext cx="2722562" cy="1669687"/>
            </a:xfrm>
            <a:prstGeom prst="rect">
              <a:avLst/>
            </a:prstGeom>
          </p:spPr>
        </p:pic>
        <p:grpSp>
          <p:nvGrpSpPr>
            <p:cNvPr id="26" name="Group 25"/>
            <p:cNvGrpSpPr/>
            <p:nvPr/>
          </p:nvGrpSpPr>
          <p:grpSpPr>
            <a:xfrm>
              <a:off x="1776413" y="4483100"/>
              <a:ext cx="2721600" cy="304800"/>
              <a:chOff x="1071183" y="2504451"/>
              <a:chExt cx="2456162" cy="304800"/>
            </a:xfrm>
          </p:grpSpPr>
          <p:pic>
            <p:nvPicPr>
              <p:cNvPr id="27" name="Picture 26"/>
              <p:cNvPicPr>
                <a:picLocks noChangeAspect="1"/>
              </p:cNvPicPr>
              <p:nvPr/>
            </p:nvPicPr>
            <p:blipFill>
              <a:blip r:embed="rId4"/>
              <a:stretch>
                <a:fillRect/>
              </a:stretch>
            </p:blipFill>
            <p:spPr>
              <a:xfrm>
                <a:off x="1071183" y="2504451"/>
                <a:ext cx="2456162" cy="304800"/>
              </a:xfrm>
              <a:prstGeom prst="rect">
                <a:avLst/>
              </a:prstGeom>
            </p:spPr>
          </p:pic>
          <p:sp>
            <p:nvSpPr>
              <p:cNvPr id="28" name="TextBox 27"/>
              <p:cNvSpPr txBox="1"/>
              <p:nvPr/>
            </p:nvSpPr>
            <p:spPr>
              <a:xfrm>
                <a:off x="1079440" y="2580650"/>
                <a:ext cx="2447903" cy="161926"/>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7</a:t>
                </a:r>
                <a:endParaRPr lang="en-US" sz="1600" i="0" dirty="0">
                  <a:solidFill>
                    <a:srgbClr val="003359"/>
                  </a:solidFill>
                  <a:latin typeface="Arial" pitchFamily="34" charset="0"/>
                  <a:cs typeface="Arial" pitchFamily="34" charset="0"/>
                </a:endParaRPr>
              </a:p>
            </p:txBody>
          </p:sp>
        </p:grpSp>
      </p:grpSp>
    </p:spTree>
    <p:extLst>
      <p:ext uri="{BB962C8B-B14F-4D97-AF65-F5344CB8AC3E}">
        <p14:creationId xmlns:p14="http://schemas.microsoft.com/office/powerpoint/2010/main" val="17595536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1.0: Warm-Up</a:t>
            </a:r>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592932" y="843910"/>
            <a:ext cx="3195467" cy="3944630"/>
          </a:xfrm>
          <a:prstGeom prst="rect">
            <a:avLst/>
          </a:prstGeom>
        </p:spPr>
      </p:pic>
      <p:grpSp>
        <p:nvGrpSpPr>
          <p:cNvPr id="12" name="Group 11"/>
          <p:cNvGrpSpPr/>
          <p:nvPr/>
        </p:nvGrpSpPr>
        <p:grpSpPr>
          <a:xfrm flipH="1">
            <a:off x="438315" y="928370"/>
            <a:ext cx="3132000" cy="860503"/>
            <a:chOff x="2769759" y="4041521"/>
            <a:chExt cx="3132000" cy="860503"/>
          </a:xfrm>
        </p:grpSpPr>
        <p:sp>
          <p:nvSpPr>
            <p:cNvPr id="13" name="TextBox 12"/>
            <p:cNvSpPr txBox="1"/>
            <p:nvPr/>
          </p:nvSpPr>
          <p:spPr>
            <a:xfrm flipH="1">
              <a:off x="2769759" y="4041521"/>
              <a:ext cx="31320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GB" sz="1600" dirty="0" err="1">
                  <a:solidFill>
                    <a:srgbClr val="003359"/>
                  </a:solidFill>
                  <a:latin typeface="Arial" pitchFamily="34" charset="0"/>
                  <a:cs typeface="Arial" pitchFamily="34" charset="0"/>
                </a:rPr>
                <a:t>Khae</a:t>
              </a:r>
              <a:r>
                <a:rPr lang="en-GB" sz="1600" dirty="0">
                  <a:solidFill>
                    <a:srgbClr val="003359"/>
                  </a:solidFill>
                  <a:latin typeface="Arial" pitchFamily="34" charset="0"/>
                  <a:cs typeface="Arial" pitchFamily="34" charset="0"/>
                </a:rPr>
                <a:t> is from India. True or false?</a:t>
              </a:r>
              <a:endParaRPr lang="en-US" sz="1600" dirty="0">
                <a:solidFill>
                  <a:srgbClr val="003359"/>
                </a:solidFill>
                <a:latin typeface="Arial" pitchFamily="34" charset="0"/>
                <a:cs typeface="Arial" pitchFamily="34" charset="0"/>
              </a:endParaRPr>
            </a:p>
          </p:txBody>
        </p:sp>
        <p:sp>
          <p:nvSpPr>
            <p:cNvPr id="14" name="Right Triangle 13"/>
            <p:cNvSpPr/>
            <p:nvPr/>
          </p:nvSpPr>
          <p:spPr>
            <a:xfrm rot="10800000">
              <a:off x="5407266" y="4755973"/>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29" name="Group 28"/>
          <p:cNvGrpSpPr/>
          <p:nvPr/>
        </p:nvGrpSpPr>
        <p:grpSpPr>
          <a:xfrm>
            <a:off x="424432" y="3823335"/>
            <a:ext cx="2674800" cy="873425"/>
            <a:chOff x="3155950" y="2722563"/>
            <a:chExt cx="2674800" cy="873425"/>
          </a:xfrm>
        </p:grpSpPr>
        <p:sp>
          <p:nvSpPr>
            <p:cNvPr id="30" name="TextBox 29"/>
            <p:cNvSpPr txBox="1"/>
            <p:nvPr/>
          </p:nvSpPr>
          <p:spPr>
            <a:xfrm flipH="1">
              <a:off x="3155950" y="2947988"/>
              <a:ext cx="2674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1" name="Right Triangle 30"/>
            <p:cNvSpPr/>
            <p:nvPr/>
          </p:nvSpPr>
          <p:spPr>
            <a:xfrm rot="16200000">
              <a:off x="3525124" y="2722563"/>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32" name="TextBox 31"/>
          <p:cNvSpPr txBox="1">
            <a:spLocks noChangeArrowheads="1"/>
          </p:cNvSpPr>
          <p:nvPr/>
        </p:nvSpPr>
        <p:spPr bwMode="auto">
          <a:xfrm>
            <a:off x="441436" y="4203794"/>
            <a:ext cx="2536176"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itchFamily="34" charset="0"/>
                <a:ea typeface="ＭＳ Ｐゴシック" pitchFamily="34" charset="-128"/>
              </a:defRPr>
            </a:lvl1pPr>
            <a:lvl2pPr marL="742950" indent="-285750">
              <a:defRPr>
                <a:solidFill>
                  <a:schemeClr val="tx1"/>
                </a:solidFill>
                <a:latin typeface="Verdana" pitchFamily="34" charset="0"/>
                <a:ea typeface="ＭＳ Ｐゴシック" pitchFamily="34" charset="-128"/>
              </a:defRPr>
            </a:lvl2pPr>
            <a:lvl3pPr marL="1143000" indent="-228600">
              <a:defRPr>
                <a:solidFill>
                  <a:schemeClr val="tx1"/>
                </a:solidFill>
                <a:latin typeface="Verdana" pitchFamily="34" charset="0"/>
                <a:ea typeface="ＭＳ Ｐゴシック" pitchFamily="34" charset="-128"/>
              </a:defRPr>
            </a:lvl3pPr>
            <a:lvl4pPr marL="1600200" indent="-228600">
              <a:defRPr>
                <a:solidFill>
                  <a:schemeClr val="tx1"/>
                </a:solidFill>
                <a:latin typeface="Verdana" pitchFamily="34" charset="0"/>
                <a:ea typeface="ＭＳ Ｐゴシック" pitchFamily="34" charset="-128"/>
              </a:defRPr>
            </a:lvl4pPr>
            <a:lvl5pPr marL="2057400" indent="-228600">
              <a:defRPr>
                <a:solidFill>
                  <a:schemeClr val="tx1"/>
                </a:solidFill>
                <a:latin typeface="Verdana"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Verdana"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Verdana"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Verdana"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Verdana" pitchFamily="34" charset="0"/>
                <a:ea typeface="ＭＳ Ｐゴシック" pitchFamily="34" charset="-128"/>
              </a:defRPr>
            </a:lvl9pPr>
          </a:lstStyle>
          <a:p>
            <a:pPr eaLnBrk="1" hangingPunct="1"/>
            <a:r>
              <a:rPr lang="en-US" altLang="en-US" sz="1600" dirty="0">
                <a:solidFill>
                  <a:srgbClr val="003359"/>
                </a:solidFill>
                <a:latin typeface="Arial" pitchFamily="34" charset="0"/>
                <a:cs typeface="Arial" pitchFamily="34" charset="0"/>
              </a:rPr>
              <a:t>False. She’</a:t>
            </a:r>
            <a:r>
              <a:rPr lang="en-US" altLang="ja-JP" sz="1600" dirty="0">
                <a:solidFill>
                  <a:srgbClr val="003359"/>
                </a:solidFill>
                <a:latin typeface="Arial" pitchFamily="34" charset="0"/>
                <a:cs typeface="Arial" pitchFamily="34" charset="0"/>
              </a:rPr>
              <a:t>s from Thailand</a:t>
            </a:r>
            <a:endParaRPr lang="en-US" altLang="en-US" sz="1600" dirty="0">
              <a:solidFill>
                <a:srgbClr val="003359"/>
              </a:solidFill>
              <a:latin typeface="Arial" pitchFamily="34" charset="0"/>
              <a:cs typeface="Arial" pitchFamily="34" charset="0"/>
            </a:endParaRPr>
          </a:p>
        </p:txBody>
      </p:sp>
      <p:grpSp>
        <p:nvGrpSpPr>
          <p:cNvPr id="22" name="Group 21"/>
          <p:cNvGrpSpPr/>
          <p:nvPr/>
        </p:nvGrpSpPr>
        <p:grpSpPr>
          <a:xfrm>
            <a:off x="1934293" y="1958827"/>
            <a:ext cx="3338358" cy="648000"/>
            <a:chOff x="2948993" y="2419851"/>
            <a:chExt cx="3338358" cy="648000"/>
          </a:xfrm>
        </p:grpSpPr>
        <p:sp>
          <p:nvSpPr>
            <p:cNvPr id="23" name="TextBox 22"/>
            <p:cNvSpPr txBox="1"/>
            <p:nvPr/>
          </p:nvSpPr>
          <p:spPr>
            <a:xfrm flipH="1">
              <a:off x="3155351" y="2419851"/>
              <a:ext cx="31320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GB" sz="1600" dirty="0" err="1">
                  <a:solidFill>
                    <a:srgbClr val="003359"/>
                  </a:solidFill>
                  <a:latin typeface="Arial" pitchFamily="34" charset="0"/>
                  <a:cs typeface="Arial" pitchFamily="34" charset="0"/>
                </a:rPr>
                <a:t>Khae</a:t>
              </a:r>
              <a:r>
                <a:rPr lang="en-GB" sz="1600" dirty="0">
                  <a:solidFill>
                    <a:srgbClr val="003359"/>
                  </a:solidFill>
                  <a:latin typeface="Arial" pitchFamily="34" charset="0"/>
                  <a:cs typeface="Arial" pitchFamily="34" charset="0"/>
                </a:rPr>
                <a:t> speaks Hindi. True or false?</a:t>
              </a:r>
              <a:endParaRPr lang="en-US" sz="1600" dirty="0">
                <a:solidFill>
                  <a:srgbClr val="003359"/>
                </a:solidFill>
                <a:latin typeface="Arial" pitchFamily="34" charset="0"/>
                <a:cs typeface="Arial" pitchFamily="34" charset="0"/>
              </a:endParaRPr>
            </a:p>
          </p:txBody>
        </p:sp>
        <p:sp>
          <p:nvSpPr>
            <p:cNvPr id="24" name="Right Triangle 23"/>
            <p:cNvSpPr/>
            <p:nvPr/>
          </p:nvSpPr>
          <p:spPr>
            <a:xfrm rot="10800000" flipV="1">
              <a:off x="2948993" y="2627375"/>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25" name="Group 24"/>
          <p:cNvGrpSpPr/>
          <p:nvPr/>
        </p:nvGrpSpPr>
        <p:grpSpPr>
          <a:xfrm>
            <a:off x="1730903" y="3005381"/>
            <a:ext cx="3544304" cy="648000"/>
            <a:chOff x="2946400" y="2260552"/>
            <a:chExt cx="3544304" cy="649466"/>
          </a:xfrm>
        </p:grpSpPr>
        <p:sp>
          <p:nvSpPr>
            <p:cNvPr id="26" name="TextBox 25"/>
            <p:cNvSpPr txBox="1"/>
            <p:nvPr/>
          </p:nvSpPr>
          <p:spPr>
            <a:xfrm flipH="1">
              <a:off x="3156384" y="2260552"/>
              <a:ext cx="3334320" cy="649466"/>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27" name="Right Triangle 26"/>
            <p:cNvSpPr/>
            <p:nvPr/>
          </p:nvSpPr>
          <p:spPr>
            <a:xfrm rot="10800000" flipV="1">
              <a:off x="2946400" y="2561579"/>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28" name="TextBox 26"/>
          <p:cNvSpPr txBox="1"/>
          <p:nvPr/>
        </p:nvSpPr>
        <p:spPr>
          <a:xfrm>
            <a:off x="1881252" y="3155322"/>
            <a:ext cx="3352807" cy="338137"/>
          </a:xfrm>
          <a:prstGeom prst="rect">
            <a:avLst/>
          </a:prstGeom>
          <a:noFill/>
        </p:spPr>
        <p:txBody>
          <a:bodyPr wrap="none">
            <a:spAutoFit/>
          </a:bodyPr>
          <a:lstStyle/>
          <a:p>
            <a:pPr eaLnBrk="1" hangingPunct="1">
              <a:defRPr/>
            </a:pPr>
            <a:r>
              <a:rPr lang="en-US" sz="1600" dirty="0">
                <a:solidFill>
                  <a:srgbClr val="003359"/>
                </a:solidFill>
                <a:latin typeface="Arial" pitchFamily="34" charset="0"/>
                <a:cs typeface="Arial" pitchFamily="34" charset="0"/>
              </a:rPr>
              <a:t>False. She speaks English and Thai</a:t>
            </a:r>
          </a:p>
        </p:txBody>
      </p:sp>
      <p:grpSp>
        <p:nvGrpSpPr>
          <p:cNvPr id="33" name="Group 32"/>
          <p:cNvGrpSpPr/>
          <p:nvPr/>
        </p:nvGrpSpPr>
        <p:grpSpPr>
          <a:xfrm>
            <a:off x="0" y="446088"/>
            <a:ext cx="9144000" cy="72000"/>
            <a:chOff x="0" y="446088"/>
            <a:chExt cx="9144000" cy="72000"/>
          </a:xfrm>
        </p:grpSpPr>
        <p:sp>
          <p:nvSpPr>
            <p:cNvPr id="34" name="Rectangle 33"/>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5" name="Rectangle 34"/>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pic>
        <p:nvPicPr>
          <p:cNvPr id="36" name="Picture 35"/>
          <p:cNvPicPr>
            <a:picLocks noChangeAspect="1"/>
          </p:cNvPicPr>
          <p:nvPr/>
        </p:nvPicPr>
        <p:blipFill>
          <a:blip r:embed="rId4"/>
          <a:stretch>
            <a:fillRect/>
          </a:stretch>
        </p:blipFill>
        <p:spPr>
          <a:xfrm>
            <a:off x="358775" y="1887613"/>
            <a:ext cx="1556547" cy="1898396"/>
          </a:xfrm>
          <a:prstGeom prst="rect">
            <a:avLst/>
          </a:prstGeom>
        </p:spPr>
      </p:pic>
    </p:spTree>
    <p:extLst>
      <p:ext uri="{BB962C8B-B14F-4D97-AF65-F5344CB8AC3E}">
        <p14:creationId xmlns:p14="http://schemas.microsoft.com/office/powerpoint/2010/main" val="391381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2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kern="0" dirty="0">
                <a:latin typeface="Arial" pitchFamily="34" charset="0"/>
                <a:cs typeface="Arial" pitchFamily="34" charset="0"/>
              </a:rPr>
              <a:t>Part 4.0: Communication</a:t>
            </a:r>
            <a:endParaRPr lang="en-US" dirty="0">
              <a:latin typeface="Arial" pitchFamily="34" charset="0"/>
              <a:cs typeface="Arial" pitchFamily="34" charset="0"/>
            </a:endParaRPr>
          </a:p>
        </p:txBody>
      </p:sp>
      <p:sp>
        <p:nvSpPr>
          <p:cNvPr id="8"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kern="0" dirty="0">
                <a:latin typeface="Arial" pitchFamily="34" charset="0"/>
                <a:cs typeface="Arial" pitchFamily="34" charset="0"/>
              </a:rPr>
              <a:t>Activity 4.1: Feedback</a:t>
            </a:r>
            <a:endParaRPr lang="en-GB" dirty="0">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724590463"/>
              </p:ext>
            </p:extLst>
          </p:nvPr>
        </p:nvGraphicFramePr>
        <p:xfrm>
          <a:off x="361950" y="698500"/>
          <a:ext cx="8420104" cy="4241794"/>
        </p:xfrm>
        <a:graphic>
          <a:graphicData uri="http://schemas.openxmlformats.org/drawingml/2006/table">
            <a:tbl>
              <a:tblPr firstRow="1" firstCol="1" bandRow="1">
                <a:tableStyleId>{5C22544A-7EE6-4342-B048-85BDC9FD1C3A}</a:tableStyleId>
              </a:tblPr>
              <a:tblGrid>
                <a:gridCol w="330200"/>
                <a:gridCol w="4102100"/>
                <a:gridCol w="996951"/>
                <a:gridCol w="996951"/>
                <a:gridCol w="996951"/>
                <a:gridCol w="996951"/>
              </a:tblGrid>
              <a:tr h="342898">
                <a:tc>
                  <a:txBody>
                    <a:bodyPr/>
                    <a:lstStyle/>
                    <a:p>
                      <a:pPr>
                        <a:lnSpc>
                          <a:spcPts val="1000"/>
                        </a:lnSpc>
                      </a:pPr>
                      <a:endParaRPr lang="en-US" sz="1000" b="0" i="0" dirty="0">
                        <a:latin typeface="Arial" pitchFamily="34" charset="0"/>
                        <a:cs typeface="Arial" pitchFamily="34" charset="0"/>
                      </a:endParaRPr>
                    </a:p>
                  </a:txBody>
                  <a:tcPr marT="0" marB="0" anchor="ctr">
                    <a:lnB w="38100" cmpd="sng">
                      <a:noFill/>
                    </a:lnB>
                    <a:noFill/>
                  </a:tcPr>
                </a:tc>
                <a:tc>
                  <a:txBody>
                    <a:bodyPr/>
                    <a:lstStyle/>
                    <a:p>
                      <a:pPr>
                        <a:lnSpc>
                          <a:spcPts val="1000"/>
                        </a:lnSpc>
                      </a:pPr>
                      <a:endParaRPr lang="en-US" sz="1000" b="0" i="0" dirty="0">
                        <a:latin typeface="Arial" pitchFamily="34" charset="0"/>
                        <a:cs typeface="Arial" pitchFamily="34" charset="0"/>
                      </a:endParaRPr>
                    </a:p>
                  </a:txBody>
                  <a:tcPr marT="0" marB="0" anchor="ctr">
                    <a:lnR w="12700" cmpd="sng">
                      <a:noFill/>
                    </a:lnR>
                    <a:lnB w="38100" cmpd="sng">
                      <a:noFill/>
                    </a:lnB>
                    <a:noFill/>
                  </a:tcPr>
                </a:tc>
                <a:tc>
                  <a:txBody>
                    <a:bodyPr/>
                    <a:lstStyle/>
                    <a:p>
                      <a:pPr algn="ctr">
                        <a:lnSpc>
                          <a:spcPts val="1000"/>
                        </a:lnSpc>
                      </a:pPr>
                      <a:r>
                        <a:rPr lang="en-US" sz="1000" b="1" i="0" dirty="0">
                          <a:solidFill>
                            <a:srgbClr val="003359"/>
                          </a:solidFill>
                          <a:latin typeface="Arial" pitchFamily="34" charset="0"/>
                          <a:cs typeface="Arial" pitchFamily="34" charset="0"/>
                        </a:rPr>
                        <a:t>Great job!</a:t>
                      </a:r>
                    </a:p>
                  </a:txBody>
                  <a:tcPr marT="0" marB="0" anchor="ctr">
                    <a:lnL w="12700" cmpd="sng">
                      <a:noFill/>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Well done</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Good try</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Need more practice</a:t>
                      </a:r>
                    </a:p>
                  </a:txBody>
                  <a:tcPr marT="0" marB="0" anchor="ctr">
                    <a:lnL w="9525" cap="flat" cmpd="sng" algn="ctr">
                      <a:solidFill>
                        <a:prstClr val="white"/>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r>
              <a:tr h="243681">
                <a:tc rowSpan="4">
                  <a:txBody>
                    <a:bodyPr/>
                    <a:lstStyle/>
                    <a:p>
                      <a:pPr algn="ctr">
                        <a:lnSpc>
                          <a:spcPts val="1000"/>
                        </a:lnSpc>
                      </a:pPr>
                      <a:r>
                        <a:rPr lang="en-US" sz="1000" b="0" i="0" kern="1500" spc="30" dirty="0">
                          <a:solidFill>
                            <a:schemeClr val="bg1"/>
                          </a:solidFill>
                          <a:latin typeface="Arial" pitchFamily="34" charset="0"/>
                          <a:cs typeface="Arial" pitchFamily="34" charset="0"/>
                        </a:rPr>
                        <a:t>Student 1</a:t>
                      </a: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a:lnSpc>
                          <a:spcPts val="1000"/>
                        </a:lnSpc>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a:lnSpc>
                          <a:spcPts val="1000"/>
                        </a:lnSpc>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rowSpan="4">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b="0" i="0" kern="1500" spc="30" dirty="0">
                          <a:solidFill>
                            <a:schemeClr val="bg1"/>
                          </a:solidFill>
                          <a:latin typeface="Arial" pitchFamily="34" charset="0"/>
                          <a:cs typeface="Arial" pitchFamily="34" charset="0"/>
                        </a:rPr>
                        <a:t>Student 2</a:t>
                      </a:r>
                    </a:p>
                  </a:txBody>
                  <a:tcPr marT="0" marB="0" vert="vert270" anchor="ctr">
                    <a:lnL w="12700" cmpd="sng">
                      <a:noFill/>
                    </a:lnL>
                    <a:lnR w="9525" cap="flat" cmpd="sng" algn="ctr">
                      <a:noFill/>
                      <a:prstDash val="solid"/>
                      <a:round/>
                      <a:headEnd type="none" w="med" len="med"/>
                      <a:tailEnd type="none" w="med" len="med"/>
                    </a:lnR>
                    <a:lnT w="9525" cap="flat" cmpd="sng" algn="ctr">
                      <a:solidFill>
                        <a:prstClr val="white"/>
                      </a:solidFill>
                      <a:prstDash val="solid"/>
                      <a:round/>
                      <a:headEnd type="none" w="med" len="med"/>
                      <a:tailEnd type="none" w="med" len="med"/>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rowSpan="4">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b="0" i="0" kern="1500" spc="30" dirty="0">
                          <a:solidFill>
                            <a:schemeClr val="bg1"/>
                          </a:solidFill>
                          <a:latin typeface="Arial" pitchFamily="34" charset="0"/>
                          <a:cs typeface="Arial" pitchFamily="34" charset="0"/>
                        </a:rPr>
                        <a:t>Student 3</a:t>
                      </a:r>
                    </a:p>
                  </a:txBody>
                  <a:tcPr marT="0" marB="0" vert="vert270" anchor="ctr">
                    <a:lnL w="12700" cmpd="sng">
                      <a:noFill/>
                    </a:lnL>
                    <a:lnR w="9525" cap="flat" cmpd="sng" algn="ctr">
                      <a:noFill/>
                      <a:prstDash val="solid"/>
                      <a:round/>
                      <a:headEnd type="none" w="med" len="med"/>
                      <a:tailEnd type="none" w="med" len="med"/>
                    </a:lnR>
                    <a:lnT w="9525" cap="flat" cmpd="sng" algn="ctr">
                      <a:solidFill>
                        <a:prstClr val="white"/>
                      </a:solidFill>
                      <a:prstDash val="solid"/>
                      <a:round/>
                      <a:headEnd type="none" w="med" len="med"/>
                      <a:tailEnd type="none" w="med" len="med"/>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rowSpan="4">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b="0" i="0" kern="1500" spc="30" dirty="0">
                          <a:solidFill>
                            <a:schemeClr val="bg1"/>
                          </a:solidFill>
                          <a:latin typeface="Arial" pitchFamily="34" charset="0"/>
                          <a:cs typeface="Arial" pitchFamily="34" charset="0"/>
                        </a:rPr>
                        <a:t>Student 4</a:t>
                      </a:r>
                    </a:p>
                  </a:txBody>
                  <a:tcPr marT="0" marB="0" vert="vert270" anchor="ctr">
                    <a:lnL w="12700" cmpd="sng">
                      <a:noFill/>
                    </a:lnL>
                    <a:lnR w="9525" cap="flat" cmpd="sng" algn="ctr">
                      <a:noFill/>
                      <a:prstDash val="solid"/>
                      <a:round/>
                      <a:headEnd type="none" w="med" len="med"/>
                      <a:tailEnd type="none" w="med" len="med"/>
                    </a:lnR>
                    <a:lnT w="9525" cap="flat" cmpd="sng" algn="ctr">
                      <a:solidFill>
                        <a:prstClr val="white"/>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r>
            </a:tbl>
          </a:graphicData>
        </a:graphic>
      </p:graphicFrame>
      <p:grpSp>
        <p:nvGrpSpPr>
          <p:cNvPr id="76" name="Group 75"/>
          <p:cNvGrpSpPr/>
          <p:nvPr/>
        </p:nvGrpSpPr>
        <p:grpSpPr>
          <a:xfrm>
            <a:off x="0" y="446088"/>
            <a:ext cx="9144000" cy="72000"/>
            <a:chOff x="0" y="446088"/>
            <a:chExt cx="9144000" cy="72000"/>
          </a:xfrm>
        </p:grpSpPr>
        <p:sp>
          <p:nvSpPr>
            <p:cNvPr id="77" name="Rectangle 76"/>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8" name="Rectangle 77"/>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45214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5348966" y="1882174"/>
            <a:ext cx="1569341" cy="1898396"/>
          </a:xfrm>
          <a:prstGeom prst="rect">
            <a:avLst/>
          </a:prstGeom>
        </p:spPr>
      </p:pic>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42"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4.2: Context Creation</a:t>
            </a:r>
            <a:endParaRPr lang="en-GB" dirty="0">
              <a:latin typeface="Arial" pitchFamily="34" charset="0"/>
              <a:cs typeface="Arial" pitchFamily="34" charset="0"/>
            </a:endParaRPr>
          </a:p>
        </p:txBody>
      </p:sp>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8774" y="845523"/>
            <a:ext cx="4851401" cy="3950929"/>
          </a:xfrm>
          <a:prstGeom prst="rect">
            <a:avLst/>
          </a:prstGeom>
        </p:spPr>
      </p:pic>
      <p:grpSp>
        <p:nvGrpSpPr>
          <p:cNvPr id="27" name="Group 26"/>
          <p:cNvGrpSpPr/>
          <p:nvPr/>
        </p:nvGrpSpPr>
        <p:grpSpPr>
          <a:xfrm flipH="1">
            <a:off x="5425899" y="921551"/>
            <a:ext cx="1972800" cy="858159"/>
            <a:chOff x="2348654" y="1829302"/>
            <a:chExt cx="1972800" cy="858159"/>
          </a:xfrm>
          <a:solidFill>
            <a:srgbClr val="D0ECF3"/>
          </a:solidFill>
        </p:grpSpPr>
        <p:sp>
          <p:nvSpPr>
            <p:cNvPr id="28" name="TextBox 27"/>
            <p:cNvSpPr txBox="1"/>
            <p:nvPr/>
          </p:nvSpPr>
          <p:spPr>
            <a:xfrm>
              <a:off x="2348654" y="1829302"/>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GB" sz="1600" dirty="0">
                  <a:latin typeface="Arial" pitchFamily="34" charset="0"/>
                  <a:cs typeface="Arial" pitchFamily="34" charset="0"/>
                </a:rPr>
                <a:t>What </a:t>
              </a:r>
              <a:r>
                <a:rPr lang="en-GB" sz="1600" dirty="0" smtClean="0">
                  <a:latin typeface="Arial" pitchFamily="34" charset="0"/>
                  <a:cs typeface="Arial" pitchFamily="34" charset="0"/>
                </a:rPr>
                <a:t>problem</a:t>
              </a:r>
              <a:br>
                <a:rPr lang="en-GB" sz="1600" dirty="0" smtClean="0">
                  <a:latin typeface="Arial" pitchFamily="34" charset="0"/>
                  <a:cs typeface="Arial" pitchFamily="34" charset="0"/>
                </a:rPr>
              </a:br>
              <a:r>
                <a:rPr lang="en-GB" sz="1600" dirty="0" smtClean="0">
                  <a:latin typeface="Arial" pitchFamily="34" charset="0"/>
                  <a:cs typeface="Arial" pitchFamily="34" charset="0"/>
                </a:rPr>
                <a:t>does </a:t>
              </a:r>
              <a:r>
                <a:rPr lang="en-GB" sz="1600" dirty="0">
                  <a:latin typeface="Arial" pitchFamily="34" charset="0"/>
                  <a:cs typeface="Arial" pitchFamily="34" charset="0"/>
                </a:rPr>
                <a:t>he have?</a:t>
              </a:r>
              <a:endParaRPr lang="en-US" sz="1600" dirty="0">
                <a:solidFill>
                  <a:srgbClr val="003359"/>
                </a:solidFill>
                <a:latin typeface="Arial" pitchFamily="34" charset="0"/>
                <a:cs typeface="Arial" pitchFamily="34" charset="0"/>
              </a:endParaRPr>
            </a:p>
          </p:txBody>
        </p:sp>
        <p:sp>
          <p:nvSpPr>
            <p:cNvPr id="29" name="Right Triangle 28"/>
            <p:cNvSpPr/>
            <p:nvPr/>
          </p:nvSpPr>
          <p:spPr>
            <a:xfrm flipH="1" flipV="1">
              <a:off x="3825239" y="2541410"/>
              <a:ext cx="146051" cy="146051"/>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37" name="TextBox 36"/>
          <p:cNvSpPr txBox="1"/>
          <p:nvPr/>
        </p:nvSpPr>
        <p:spPr>
          <a:xfrm flipH="1">
            <a:off x="7205626" y="1844382"/>
            <a:ext cx="1513071"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eaLnBrk="1" fontAlgn="auto" hangingPunct="1">
              <a:spcBef>
                <a:spcPct val="50000"/>
              </a:spcBef>
              <a:spcAft>
                <a:spcPts val="0"/>
              </a:spcAft>
              <a:defRPr/>
            </a:pPr>
            <a:r>
              <a:rPr lang="en-GB" sz="1600" dirty="0">
                <a:latin typeface="Arial" pitchFamily="34" charset="0"/>
                <a:cs typeface="Arial" pitchFamily="34" charset="0"/>
              </a:rPr>
              <a:t>What does he need to do</a:t>
            </a:r>
            <a:r>
              <a:rPr lang="en-GB" sz="1600" dirty="0" smtClean="0">
                <a:latin typeface="Arial" pitchFamily="34" charset="0"/>
                <a:cs typeface="Arial" pitchFamily="34" charset="0"/>
              </a:rPr>
              <a:t>?</a:t>
            </a:r>
            <a:endParaRPr lang="en-US" sz="1600" dirty="0">
              <a:latin typeface="Arial" pitchFamily="34" charset="0"/>
              <a:cs typeface="Arial" pitchFamily="34" charset="0"/>
            </a:endParaRPr>
          </a:p>
        </p:txBody>
      </p:sp>
      <p:sp>
        <p:nvSpPr>
          <p:cNvPr id="38" name="Right Triangle 37"/>
          <p:cNvSpPr/>
          <p:nvPr/>
        </p:nvSpPr>
        <p:spPr>
          <a:xfrm rot="10800000" flipV="1">
            <a:off x="6992080" y="1940309"/>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nvGrpSpPr>
          <p:cNvPr id="39" name="Group 38"/>
          <p:cNvGrpSpPr/>
          <p:nvPr/>
        </p:nvGrpSpPr>
        <p:grpSpPr>
          <a:xfrm>
            <a:off x="6607812" y="3144558"/>
            <a:ext cx="2110886" cy="648000"/>
            <a:chOff x="2947035" y="2995612"/>
            <a:chExt cx="2180588" cy="648000"/>
          </a:xfrm>
        </p:grpSpPr>
        <p:sp>
          <p:nvSpPr>
            <p:cNvPr id="40" name="TextBox 39"/>
            <p:cNvSpPr txBox="1"/>
            <p:nvPr/>
          </p:nvSpPr>
          <p:spPr>
            <a:xfrm flipH="1">
              <a:off x="3155948" y="2995612"/>
              <a:ext cx="1971675"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41" name="Right Triangle 40"/>
            <p:cNvSpPr/>
            <p:nvPr/>
          </p:nvSpPr>
          <p:spPr>
            <a:xfrm rot="10800000">
              <a:off x="2947035" y="3417253"/>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46" name="TextBox 45"/>
          <p:cNvSpPr txBox="1"/>
          <p:nvPr/>
        </p:nvSpPr>
        <p:spPr>
          <a:xfrm>
            <a:off x="7077105" y="3296617"/>
            <a:ext cx="1394147" cy="338137"/>
          </a:xfrm>
          <a:prstGeom prst="rect">
            <a:avLst/>
          </a:prstGeom>
          <a:noFill/>
        </p:spPr>
        <p:txBody>
          <a:bodyPr>
            <a:spAutoFit/>
          </a:bodyPr>
          <a:lstStyle/>
          <a:p>
            <a:pPr eaLnBrk="1" hangingPunct="1">
              <a:defRPr/>
            </a:pPr>
            <a:r>
              <a:rPr lang="en-US" sz="1600" dirty="0">
                <a:solidFill>
                  <a:srgbClr val="003359"/>
                </a:solidFill>
                <a:latin typeface="Arial" pitchFamily="34" charset="0"/>
                <a:cs typeface="Arial" pitchFamily="34" charset="0"/>
              </a:rPr>
              <a:t>His foot hurts</a:t>
            </a:r>
          </a:p>
        </p:txBody>
      </p:sp>
      <p:grpSp>
        <p:nvGrpSpPr>
          <p:cNvPr id="54" name="Group 53"/>
          <p:cNvGrpSpPr/>
          <p:nvPr/>
        </p:nvGrpSpPr>
        <p:grpSpPr>
          <a:xfrm>
            <a:off x="5438313" y="3845739"/>
            <a:ext cx="2674800" cy="861114"/>
            <a:chOff x="1652167" y="2079236"/>
            <a:chExt cx="2674800" cy="861114"/>
          </a:xfrm>
        </p:grpSpPr>
        <p:sp>
          <p:nvSpPr>
            <p:cNvPr id="55" name="TextBox 54"/>
            <p:cNvSpPr txBox="1"/>
            <p:nvPr/>
          </p:nvSpPr>
          <p:spPr>
            <a:xfrm>
              <a:off x="1652167" y="2292350"/>
              <a:ext cx="2674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56" name="Right Triangle 55"/>
            <p:cNvSpPr/>
            <p:nvPr/>
          </p:nvSpPr>
          <p:spPr>
            <a:xfrm rot="5400000" flipH="1">
              <a:off x="2293619" y="2079236"/>
              <a:ext cx="146051" cy="146051"/>
            </a:xfrm>
            <a:prstGeom prst="rtTriangle">
              <a:avLst/>
            </a:prstGeom>
            <a:solidFill>
              <a:srgbClr val="F9B1BA"/>
            </a:solidFill>
            <a:ln>
              <a:solidFill>
                <a:srgbClr val="F9B1B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57" name="TextBox 56"/>
          <p:cNvSpPr txBox="1"/>
          <p:nvPr/>
        </p:nvSpPr>
        <p:spPr>
          <a:xfrm>
            <a:off x="5510801" y="4205297"/>
            <a:ext cx="2465298" cy="338137"/>
          </a:xfrm>
          <a:prstGeom prst="rect">
            <a:avLst/>
          </a:prstGeom>
          <a:noFill/>
        </p:spPr>
        <p:txBody>
          <a:bodyPr>
            <a:spAutoFit/>
          </a:bodyPr>
          <a:lstStyle/>
          <a:p>
            <a:pPr eaLnBrk="1" hangingPunct="1">
              <a:defRPr/>
            </a:pPr>
            <a:r>
              <a:rPr lang="en-US" sz="1600" dirty="0">
                <a:solidFill>
                  <a:srgbClr val="003359"/>
                </a:solidFill>
                <a:latin typeface="Arial" pitchFamily="34" charset="0"/>
                <a:cs typeface="Arial" pitchFamily="34" charset="0"/>
              </a:rPr>
              <a:t>He needs to see a doctor</a:t>
            </a:r>
          </a:p>
        </p:txBody>
      </p:sp>
      <p:grpSp>
        <p:nvGrpSpPr>
          <p:cNvPr id="24" name="Group 23"/>
          <p:cNvGrpSpPr/>
          <p:nvPr/>
        </p:nvGrpSpPr>
        <p:grpSpPr>
          <a:xfrm>
            <a:off x="0" y="446088"/>
            <a:ext cx="9144000" cy="72000"/>
            <a:chOff x="0" y="446088"/>
            <a:chExt cx="9144000" cy="72000"/>
          </a:xfrm>
        </p:grpSpPr>
        <p:sp>
          <p:nvSpPr>
            <p:cNvPr id="25" name="Rectangle 24"/>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6" name="Rectangle 25"/>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29556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42"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4.2: Practice</a:t>
            </a:r>
            <a:endParaRPr lang="en-GB" dirty="0">
              <a:latin typeface="Arial" pitchFamily="34" charset="0"/>
              <a:cs typeface="Arial" pitchFamily="34" charset="0"/>
            </a:endParaRPr>
          </a:p>
        </p:txBody>
      </p:sp>
      <p:sp>
        <p:nvSpPr>
          <p:cNvPr id="25" name="TextBox 24"/>
          <p:cNvSpPr txBox="1"/>
          <p:nvPr/>
        </p:nvSpPr>
        <p:spPr>
          <a:xfrm>
            <a:off x="361950" y="850900"/>
            <a:ext cx="1871666" cy="538609"/>
          </a:xfrm>
          <a:prstGeom prst="rect">
            <a:avLst/>
          </a:prstGeom>
          <a:noFill/>
        </p:spPr>
        <p:txBody>
          <a:bodyPr wrap="none" lIns="0" tIns="0">
            <a:spAutoFit/>
          </a:bodyPr>
          <a:lstStyle/>
          <a:p>
            <a:pPr eaLnBrk="1" hangingPunct="1">
              <a:defRPr/>
            </a:pPr>
            <a:r>
              <a:rPr lang="en-GB" sz="1600" dirty="0">
                <a:solidFill>
                  <a:srgbClr val="003359"/>
                </a:solidFill>
                <a:latin typeface="Arial" pitchFamily="34" charset="0"/>
                <a:cs typeface="Arial" pitchFamily="34" charset="0"/>
              </a:rPr>
              <a:t>What is wrong with </a:t>
            </a:r>
            <a:br>
              <a:rPr lang="en-GB" sz="1600" dirty="0">
                <a:solidFill>
                  <a:srgbClr val="003359"/>
                </a:solidFill>
                <a:latin typeface="Arial" pitchFamily="34" charset="0"/>
                <a:cs typeface="Arial" pitchFamily="34" charset="0"/>
              </a:rPr>
            </a:br>
            <a:r>
              <a:rPr lang="en-GB" sz="1600" dirty="0">
                <a:solidFill>
                  <a:srgbClr val="003359"/>
                </a:solidFill>
                <a:latin typeface="Arial" pitchFamily="34" charset="0"/>
                <a:cs typeface="Arial" pitchFamily="34" charset="0"/>
              </a:rPr>
              <a:t>these people?</a:t>
            </a:r>
            <a:r>
              <a:rPr lang="en-US" sz="1600" dirty="0">
                <a:solidFill>
                  <a:srgbClr val="003359"/>
                </a:solidFill>
                <a:latin typeface="Arial" pitchFamily="34" charset="0"/>
                <a:cs typeface="Arial" pitchFamily="34" charset="0"/>
              </a:rPr>
              <a:t> </a:t>
            </a:r>
          </a:p>
        </p:txBody>
      </p:sp>
      <p:grpSp>
        <p:nvGrpSpPr>
          <p:cNvPr id="10" name="Group 9"/>
          <p:cNvGrpSpPr/>
          <p:nvPr/>
        </p:nvGrpSpPr>
        <p:grpSpPr>
          <a:xfrm>
            <a:off x="0" y="446088"/>
            <a:ext cx="9144000" cy="72000"/>
            <a:chOff x="0" y="446088"/>
            <a:chExt cx="9144000" cy="72000"/>
          </a:xfrm>
        </p:grpSpPr>
        <p:sp>
          <p:nvSpPr>
            <p:cNvPr id="11" name="Rectangle 10"/>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2" name="Rectangle 11"/>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l="11371" t="8289" r="1528" b="3056"/>
          <a:stretch/>
        </p:blipFill>
        <p:spPr>
          <a:xfrm>
            <a:off x="2359377" y="857956"/>
            <a:ext cx="6434667" cy="3928533"/>
          </a:xfrm>
          <a:prstGeom prst="rect">
            <a:avLst/>
          </a:prstGeom>
        </p:spPr>
      </p:pic>
    </p:spTree>
    <p:extLst>
      <p:ext uri="{BB962C8B-B14F-4D97-AF65-F5344CB8AC3E}">
        <p14:creationId xmlns:p14="http://schemas.microsoft.com/office/powerpoint/2010/main" val="29242973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42"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4.2: Practice</a:t>
            </a:r>
            <a:endParaRPr lang="en-GB" dirty="0">
              <a:latin typeface="Arial" pitchFamily="34" charset="0"/>
              <a:cs typeface="Arial" pitchFamily="34" charset="0"/>
            </a:endParaRP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t="-2136" r="-114"/>
          <a:stretch/>
        </p:blipFill>
        <p:spPr>
          <a:xfrm>
            <a:off x="3938588" y="759954"/>
            <a:ext cx="4849812" cy="4034296"/>
          </a:xfrm>
          <a:prstGeom prst="rect">
            <a:avLst/>
          </a:prstGeom>
        </p:spPr>
      </p:pic>
      <p:grpSp>
        <p:nvGrpSpPr>
          <p:cNvPr id="13" name="Group 12"/>
          <p:cNvGrpSpPr/>
          <p:nvPr/>
        </p:nvGrpSpPr>
        <p:grpSpPr>
          <a:xfrm>
            <a:off x="365125" y="852275"/>
            <a:ext cx="3414714" cy="2394200"/>
            <a:chOff x="1784350" y="876301"/>
            <a:chExt cx="3414714" cy="3462037"/>
          </a:xfrm>
        </p:grpSpPr>
        <p:grpSp>
          <p:nvGrpSpPr>
            <p:cNvPr id="14" name="Group 13"/>
            <p:cNvGrpSpPr/>
            <p:nvPr/>
          </p:nvGrpSpPr>
          <p:grpSpPr>
            <a:xfrm>
              <a:off x="1784350" y="876301"/>
              <a:ext cx="3414714" cy="3462037"/>
              <a:chOff x="1784350" y="876301"/>
              <a:chExt cx="3414714" cy="3462037"/>
            </a:xfrm>
          </p:grpSpPr>
          <p:sp>
            <p:nvSpPr>
              <p:cNvPr id="16" name="Rectangle 15"/>
              <p:cNvSpPr/>
              <p:nvPr/>
            </p:nvSpPr>
            <p:spPr>
              <a:xfrm>
                <a:off x="1784350" y="903217"/>
                <a:ext cx="3414713" cy="442478"/>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7" name="TextBox 16"/>
              <p:cNvSpPr txBox="1"/>
              <p:nvPr/>
            </p:nvSpPr>
            <p:spPr>
              <a:xfrm>
                <a:off x="1857375" y="895515"/>
                <a:ext cx="3260725" cy="395287"/>
              </a:xfrm>
              <a:prstGeom prst="rect">
                <a:avLst/>
              </a:prstGeom>
            </p:spPr>
            <p:txBody>
              <a:bodyPr wrap="square" lIns="0" tIns="0" rIns="0" bIns="0" rtlCol="0" anchor="ctr">
                <a:noAutofit/>
              </a:bodyPr>
              <a:lstStyle/>
              <a:p>
                <a:pPr algn="ctr" eaLnBrk="1" hangingPunct="1">
                  <a:defRPr/>
                </a:pPr>
                <a:r>
                  <a:rPr lang="en-US" sz="1600" b="1" dirty="0">
                    <a:solidFill>
                      <a:srgbClr val="003359"/>
                    </a:solidFill>
                    <a:latin typeface="Arial" pitchFamily="34" charset="0"/>
                    <a:cs typeface="Arial" pitchFamily="34" charset="0"/>
                  </a:rPr>
                  <a:t>Students A and B</a:t>
                </a:r>
              </a:p>
            </p:txBody>
          </p:sp>
          <p:sp>
            <p:nvSpPr>
              <p:cNvPr id="18" name="Rectangle 17"/>
              <p:cNvSpPr/>
              <p:nvPr/>
            </p:nvSpPr>
            <p:spPr>
              <a:xfrm>
                <a:off x="1784878" y="876301"/>
                <a:ext cx="3414186" cy="3462037"/>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15" name="TextBox 14"/>
            <p:cNvSpPr txBox="1"/>
            <p:nvPr/>
          </p:nvSpPr>
          <p:spPr>
            <a:xfrm>
              <a:off x="1889126" y="1487430"/>
              <a:ext cx="3206749" cy="2670287"/>
            </a:xfrm>
            <a:prstGeom prst="rect">
              <a:avLst/>
            </a:prstGeom>
          </p:spPr>
          <p:txBody>
            <a:bodyPr wrap="square" lIns="0" tIns="0" rIns="0" bIns="0" rtlCol="0">
              <a:spAutoFit/>
            </a:bodyPr>
            <a:lstStyle/>
            <a:p>
              <a:pPr eaLnBrk="1" hangingPunct="1">
                <a:spcBef>
                  <a:spcPts val="600"/>
                </a:spcBef>
                <a:spcAft>
                  <a:spcPts val="600"/>
                </a:spcAft>
              </a:pPr>
              <a:r>
                <a:rPr lang="en-US" altLang="en-US" sz="1600" dirty="0">
                  <a:solidFill>
                    <a:srgbClr val="003359"/>
                  </a:solidFill>
                  <a:latin typeface="Arial" pitchFamily="34" charset="0"/>
                  <a:cs typeface="Arial" pitchFamily="34" charset="0"/>
                </a:rPr>
                <a:t>Patient: Hello, doctor.</a:t>
              </a:r>
            </a:p>
            <a:p>
              <a:pPr eaLnBrk="1" hangingPunct="1">
                <a:spcBef>
                  <a:spcPts val="600"/>
                </a:spcBef>
                <a:spcAft>
                  <a:spcPts val="600"/>
                </a:spcAft>
              </a:pPr>
              <a:r>
                <a:rPr lang="en-US" altLang="en-US" sz="1600" dirty="0">
                  <a:solidFill>
                    <a:srgbClr val="003359"/>
                  </a:solidFill>
                  <a:latin typeface="Arial" pitchFamily="34" charset="0"/>
                  <a:cs typeface="Arial" pitchFamily="34" charset="0"/>
                </a:rPr>
                <a:t>Doctor: Hello. What</a:t>
              </a:r>
              <a:r>
                <a:rPr lang="ja-JP" altLang="en-US" sz="1600" dirty="0">
                  <a:solidFill>
                    <a:srgbClr val="003359"/>
                  </a:solidFill>
                  <a:latin typeface="Arial" pitchFamily="34" charset="0"/>
                  <a:cs typeface="Arial" pitchFamily="34" charset="0"/>
                </a:rPr>
                <a:t>’</a:t>
              </a:r>
              <a:r>
                <a:rPr lang="en-US" altLang="ja-JP" sz="1600" dirty="0">
                  <a:solidFill>
                    <a:srgbClr val="003359"/>
                  </a:solidFill>
                  <a:latin typeface="Arial" pitchFamily="34" charset="0"/>
                  <a:cs typeface="Arial" pitchFamily="34" charset="0"/>
                </a:rPr>
                <a:t>s wrong?</a:t>
              </a:r>
            </a:p>
            <a:p>
              <a:pPr eaLnBrk="1" hangingPunct="1">
                <a:spcBef>
                  <a:spcPts val="600"/>
                </a:spcBef>
                <a:spcAft>
                  <a:spcPts val="600"/>
                </a:spcAft>
              </a:pPr>
              <a:r>
                <a:rPr lang="en-US" altLang="en-US" sz="1600" dirty="0">
                  <a:solidFill>
                    <a:srgbClr val="003359"/>
                  </a:solidFill>
                  <a:latin typeface="Arial" pitchFamily="34" charset="0"/>
                  <a:cs typeface="Arial" pitchFamily="34" charset="0"/>
                </a:rPr>
                <a:t>Patient: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a:solidFill>
                    <a:srgbClr val="003359"/>
                  </a:solidFill>
                  <a:latin typeface="Arial" pitchFamily="34" charset="0"/>
                  <a:cs typeface="Arial" pitchFamily="34" charset="0"/>
                </a:rPr>
                <a:t>.</a:t>
              </a:r>
            </a:p>
            <a:p>
              <a:pPr eaLnBrk="1" hangingPunct="1">
                <a:spcBef>
                  <a:spcPts val="600"/>
                </a:spcBef>
                <a:spcAft>
                  <a:spcPts val="600"/>
                </a:spcAft>
              </a:pPr>
              <a:r>
                <a:rPr lang="en-US" altLang="en-US" sz="1600" dirty="0">
                  <a:solidFill>
                    <a:srgbClr val="003359"/>
                  </a:solidFill>
                  <a:latin typeface="Arial" pitchFamily="34" charset="0"/>
                  <a:cs typeface="Arial" pitchFamily="34" charset="0"/>
                </a:rPr>
                <a:t>Doctor: You need to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a:solidFill>
                    <a:srgbClr val="003359"/>
                  </a:solidFill>
                  <a:latin typeface="Arial" pitchFamily="34" charset="0"/>
                  <a:cs typeface="Arial" pitchFamily="34" charset="0"/>
                </a:rPr>
                <a:t>.</a:t>
              </a:r>
            </a:p>
            <a:p>
              <a:pPr eaLnBrk="1" hangingPunct="1">
                <a:spcBef>
                  <a:spcPts val="600"/>
                </a:spcBef>
                <a:spcAft>
                  <a:spcPts val="600"/>
                </a:spcAft>
              </a:pPr>
              <a:r>
                <a:rPr lang="en-US" altLang="en-US" sz="1600" dirty="0">
                  <a:solidFill>
                    <a:srgbClr val="003359"/>
                  </a:solidFill>
                  <a:latin typeface="Arial" pitchFamily="34" charset="0"/>
                  <a:cs typeface="Arial" pitchFamily="34" charset="0"/>
                </a:rPr>
                <a:t>Patient: OK, thank you, doctor.</a:t>
              </a:r>
            </a:p>
          </p:txBody>
        </p:sp>
      </p:grpSp>
      <p:grpSp>
        <p:nvGrpSpPr>
          <p:cNvPr id="19" name="Group 18"/>
          <p:cNvGrpSpPr/>
          <p:nvPr/>
        </p:nvGrpSpPr>
        <p:grpSpPr>
          <a:xfrm>
            <a:off x="0" y="446088"/>
            <a:ext cx="9144000" cy="72000"/>
            <a:chOff x="0" y="446088"/>
            <a:chExt cx="9144000" cy="72000"/>
          </a:xfrm>
        </p:grpSpPr>
        <p:sp>
          <p:nvSpPr>
            <p:cNvPr id="20" name="Rectangle 19"/>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1" name="Rectangle 20"/>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10866098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42"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4.2: Practice</a:t>
            </a:r>
            <a:endParaRPr lang="en-GB" dirty="0">
              <a:latin typeface="Arial" pitchFamily="34" charset="0"/>
              <a:cs typeface="Arial" pitchFamily="34" charset="0"/>
            </a:endParaRPr>
          </a:p>
        </p:txBody>
      </p:sp>
      <p:grpSp>
        <p:nvGrpSpPr>
          <p:cNvPr id="19" name="Group 18"/>
          <p:cNvGrpSpPr/>
          <p:nvPr/>
        </p:nvGrpSpPr>
        <p:grpSpPr>
          <a:xfrm>
            <a:off x="0" y="446088"/>
            <a:ext cx="9144000" cy="72000"/>
            <a:chOff x="0" y="446088"/>
            <a:chExt cx="9144000" cy="72000"/>
          </a:xfrm>
        </p:grpSpPr>
        <p:sp>
          <p:nvSpPr>
            <p:cNvPr id="20" name="Rectangle 19"/>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1" name="Rectangle 20"/>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grpSp>
        <p:nvGrpSpPr>
          <p:cNvPr id="22" name="Group 21"/>
          <p:cNvGrpSpPr/>
          <p:nvPr/>
        </p:nvGrpSpPr>
        <p:grpSpPr>
          <a:xfrm>
            <a:off x="365125" y="852275"/>
            <a:ext cx="3414714" cy="2394200"/>
            <a:chOff x="1784350" y="876301"/>
            <a:chExt cx="3414714" cy="3462037"/>
          </a:xfrm>
        </p:grpSpPr>
        <p:grpSp>
          <p:nvGrpSpPr>
            <p:cNvPr id="23" name="Group 22"/>
            <p:cNvGrpSpPr/>
            <p:nvPr/>
          </p:nvGrpSpPr>
          <p:grpSpPr>
            <a:xfrm>
              <a:off x="1784350" y="876301"/>
              <a:ext cx="3414714" cy="3462037"/>
              <a:chOff x="1784350" y="876301"/>
              <a:chExt cx="3414714" cy="3462037"/>
            </a:xfrm>
          </p:grpSpPr>
          <p:sp>
            <p:nvSpPr>
              <p:cNvPr id="25" name="Rectangle 24"/>
              <p:cNvSpPr/>
              <p:nvPr/>
            </p:nvSpPr>
            <p:spPr>
              <a:xfrm>
                <a:off x="1784350" y="903217"/>
                <a:ext cx="3414713" cy="442478"/>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6" name="TextBox 25"/>
              <p:cNvSpPr txBox="1"/>
              <p:nvPr/>
            </p:nvSpPr>
            <p:spPr>
              <a:xfrm>
                <a:off x="1857375" y="895515"/>
                <a:ext cx="3260725" cy="395287"/>
              </a:xfrm>
              <a:prstGeom prst="rect">
                <a:avLst/>
              </a:prstGeom>
            </p:spPr>
            <p:txBody>
              <a:bodyPr wrap="square" lIns="0" tIns="0" rIns="0" bIns="0" rtlCol="0" anchor="ctr">
                <a:noAutofit/>
              </a:bodyPr>
              <a:lstStyle/>
              <a:p>
                <a:pPr algn="ctr" eaLnBrk="1" hangingPunct="1">
                  <a:defRPr/>
                </a:pPr>
                <a:r>
                  <a:rPr lang="en-US" sz="1600" b="1" dirty="0">
                    <a:solidFill>
                      <a:srgbClr val="003359"/>
                    </a:solidFill>
                    <a:latin typeface="Arial" pitchFamily="34" charset="0"/>
                    <a:cs typeface="Arial" pitchFamily="34" charset="0"/>
                  </a:rPr>
                  <a:t>Students </a:t>
                </a:r>
                <a:r>
                  <a:rPr lang="en-US" sz="1600" b="1" dirty="0" smtClean="0">
                    <a:solidFill>
                      <a:srgbClr val="003359"/>
                    </a:solidFill>
                    <a:latin typeface="Arial" pitchFamily="34" charset="0"/>
                    <a:cs typeface="Arial" pitchFamily="34" charset="0"/>
                  </a:rPr>
                  <a:t>C </a:t>
                </a:r>
                <a:r>
                  <a:rPr lang="en-US" sz="1600" b="1" dirty="0">
                    <a:solidFill>
                      <a:srgbClr val="003359"/>
                    </a:solidFill>
                    <a:latin typeface="Arial" pitchFamily="34" charset="0"/>
                    <a:cs typeface="Arial" pitchFamily="34" charset="0"/>
                  </a:rPr>
                  <a:t>and </a:t>
                </a:r>
                <a:r>
                  <a:rPr lang="en-US" sz="1600" b="1" dirty="0" smtClean="0">
                    <a:solidFill>
                      <a:srgbClr val="003359"/>
                    </a:solidFill>
                    <a:latin typeface="Arial" pitchFamily="34" charset="0"/>
                    <a:cs typeface="Arial" pitchFamily="34" charset="0"/>
                  </a:rPr>
                  <a:t>D</a:t>
                </a:r>
                <a:endParaRPr lang="en-US" sz="1600" b="1" dirty="0">
                  <a:solidFill>
                    <a:srgbClr val="003359"/>
                  </a:solidFill>
                  <a:latin typeface="Arial" pitchFamily="34" charset="0"/>
                  <a:cs typeface="Arial" pitchFamily="34" charset="0"/>
                </a:endParaRPr>
              </a:p>
            </p:txBody>
          </p:sp>
          <p:sp>
            <p:nvSpPr>
              <p:cNvPr id="27" name="Rectangle 26"/>
              <p:cNvSpPr/>
              <p:nvPr/>
            </p:nvSpPr>
            <p:spPr>
              <a:xfrm>
                <a:off x="1784878" y="876301"/>
                <a:ext cx="3414186" cy="3462037"/>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24" name="TextBox 23"/>
            <p:cNvSpPr txBox="1"/>
            <p:nvPr/>
          </p:nvSpPr>
          <p:spPr>
            <a:xfrm>
              <a:off x="1889126" y="1487430"/>
              <a:ext cx="3206749" cy="2670287"/>
            </a:xfrm>
            <a:prstGeom prst="rect">
              <a:avLst/>
            </a:prstGeom>
          </p:spPr>
          <p:txBody>
            <a:bodyPr wrap="square" lIns="0" tIns="0" rIns="0" bIns="0" rtlCol="0">
              <a:spAutoFit/>
            </a:bodyPr>
            <a:lstStyle/>
            <a:p>
              <a:pPr eaLnBrk="1" hangingPunct="1">
                <a:spcBef>
                  <a:spcPts val="600"/>
                </a:spcBef>
                <a:spcAft>
                  <a:spcPts val="600"/>
                </a:spcAft>
              </a:pPr>
              <a:r>
                <a:rPr lang="en-US" altLang="en-US" sz="1600" dirty="0">
                  <a:solidFill>
                    <a:srgbClr val="003359"/>
                  </a:solidFill>
                  <a:latin typeface="Arial" pitchFamily="34" charset="0"/>
                  <a:cs typeface="Arial" pitchFamily="34" charset="0"/>
                </a:rPr>
                <a:t>Patient: Hello, doctor.</a:t>
              </a:r>
            </a:p>
            <a:p>
              <a:pPr eaLnBrk="1" hangingPunct="1">
                <a:spcBef>
                  <a:spcPts val="600"/>
                </a:spcBef>
                <a:spcAft>
                  <a:spcPts val="600"/>
                </a:spcAft>
              </a:pPr>
              <a:r>
                <a:rPr lang="en-US" altLang="en-US" sz="1600" dirty="0">
                  <a:solidFill>
                    <a:srgbClr val="003359"/>
                  </a:solidFill>
                  <a:latin typeface="Arial" pitchFamily="34" charset="0"/>
                  <a:cs typeface="Arial" pitchFamily="34" charset="0"/>
                </a:rPr>
                <a:t>Doctor: Hello. What</a:t>
              </a:r>
              <a:r>
                <a:rPr lang="ja-JP" altLang="en-US" sz="1600" dirty="0">
                  <a:solidFill>
                    <a:srgbClr val="003359"/>
                  </a:solidFill>
                  <a:latin typeface="Arial" pitchFamily="34" charset="0"/>
                  <a:cs typeface="Arial" pitchFamily="34" charset="0"/>
                </a:rPr>
                <a:t>’</a:t>
              </a:r>
              <a:r>
                <a:rPr lang="en-US" altLang="ja-JP" sz="1600" dirty="0">
                  <a:solidFill>
                    <a:srgbClr val="003359"/>
                  </a:solidFill>
                  <a:latin typeface="Arial" pitchFamily="34" charset="0"/>
                  <a:cs typeface="Arial" pitchFamily="34" charset="0"/>
                </a:rPr>
                <a:t>s wrong?</a:t>
              </a:r>
            </a:p>
            <a:p>
              <a:pPr eaLnBrk="1" hangingPunct="1">
                <a:spcBef>
                  <a:spcPts val="600"/>
                </a:spcBef>
                <a:spcAft>
                  <a:spcPts val="600"/>
                </a:spcAft>
              </a:pPr>
              <a:r>
                <a:rPr lang="en-US" altLang="en-US" sz="1600" dirty="0">
                  <a:solidFill>
                    <a:srgbClr val="003359"/>
                  </a:solidFill>
                  <a:latin typeface="Arial" pitchFamily="34" charset="0"/>
                  <a:cs typeface="Arial" pitchFamily="34" charset="0"/>
                </a:rPr>
                <a:t>Patient: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a:solidFill>
                    <a:srgbClr val="003359"/>
                  </a:solidFill>
                  <a:latin typeface="Arial" pitchFamily="34" charset="0"/>
                  <a:cs typeface="Arial" pitchFamily="34" charset="0"/>
                </a:rPr>
                <a:t>.</a:t>
              </a:r>
            </a:p>
            <a:p>
              <a:pPr eaLnBrk="1" hangingPunct="1">
                <a:spcBef>
                  <a:spcPts val="600"/>
                </a:spcBef>
                <a:spcAft>
                  <a:spcPts val="600"/>
                </a:spcAft>
              </a:pPr>
              <a:r>
                <a:rPr lang="en-US" altLang="en-US" sz="1600" dirty="0">
                  <a:solidFill>
                    <a:srgbClr val="003359"/>
                  </a:solidFill>
                  <a:latin typeface="Arial" pitchFamily="34" charset="0"/>
                  <a:cs typeface="Arial" pitchFamily="34" charset="0"/>
                </a:rPr>
                <a:t>Doctor: You need to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a:solidFill>
                    <a:srgbClr val="003359"/>
                  </a:solidFill>
                  <a:latin typeface="Arial" pitchFamily="34" charset="0"/>
                  <a:cs typeface="Arial" pitchFamily="34" charset="0"/>
                </a:rPr>
                <a:t>.</a:t>
              </a:r>
            </a:p>
            <a:p>
              <a:pPr eaLnBrk="1" hangingPunct="1">
                <a:spcBef>
                  <a:spcPts val="600"/>
                </a:spcBef>
                <a:spcAft>
                  <a:spcPts val="600"/>
                </a:spcAft>
              </a:pPr>
              <a:r>
                <a:rPr lang="en-US" altLang="en-US" sz="1600" dirty="0">
                  <a:solidFill>
                    <a:srgbClr val="003359"/>
                  </a:solidFill>
                  <a:latin typeface="Arial" pitchFamily="34" charset="0"/>
                  <a:cs typeface="Arial" pitchFamily="34" charset="0"/>
                </a:rPr>
                <a:t>Patient: OK, thank you, doctor.</a:t>
              </a:r>
            </a:p>
          </p:txBody>
        </p:sp>
      </p:grpSp>
      <p:pic>
        <p:nvPicPr>
          <p:cNvPr id="28" name="Picture 2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38588" y="845781"/>
            <a:ext cx="4849812" cy="3948469"/>
          </a:xfrm>
          <a:prstGeom prst="rect">
            <a:avLst/>
          </a:prstGeom>
        </p:spPr>
      </p:pic>
    </p:spTree>
    <p:extLst>
      <p:ext uri="{BB962C8B-B14F-4D97-AF65-F5344CB8AC3E}">
        <p14:creationId xmlns:p14="http://schemas.microsoft.com/office/powerpoint/2010/main" val="25301475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kern="0" dirty="0">
                <a:latin typeface="Arial" pitchFamily="34" charset="0"/>
                <a:cs typeface="Arial" pitchFamily="34" charset="0"/>
              </a:rPr>
              <a:t>Part 4.0: Communication</a:t>
            </a:r>
            <a:endParaRPr lang="en-US" dirty="0">
              <a:latin typeface="Arial" pitchFamily="34" charset="0"/>
              <a:cs typeface="Arial" pitchFamily="34" charset="0"/>
            </a:endParaRPr>
          </a:p>
        </p:txBody>
      </p:sp>
      <p:sp>
        <p:nvSpPr>
          <p:cNvPr id="8"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kern="0" dirty="0">
                <a:latin typeface="Arial" pitchFamily="34" charset="0"/>
                <a:cs typeface="Arial" pitchFamily="34" charset="0"/>
              </a:rPr>
              <a:t>Activity 4.2: Feedback</a:t>
            </a:r>
            <a:endParaRPr lang="en-GB" dirty="0">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093678480"/>
              </p:ext>
            </p:extLst>
          </p:nvPr>
        </p:nvGraphicFramePr>
        <p:xfrm>
          <a:off x="361950" y="698500"/>
          <a:ext cx="8420104" cy="4241794"/>
        </p:xfrm>
        <a:graphic>
          <a:graphicData uri="http://schemas.openxmlformats.org/drawingml/2006/table">
            <a:tbl>
              <a:tblPr firstRow="1" firstCol="1" bandRow="1">
                <a:tableStyleId>{5C22544A-7EE6-4342-B048-85BDC9FD1C3A}</a:tableStyleId>
              </a:tblPr>
              <a:tblGrid>
                <a:gridCol w="330200"/>
                <a:gridCol w="4102100"/>
                <a:gridCol w="996951"/>
                <a:gridCol w="996951"/>
                <a:gridCol w="996951"/>
                <a:gridCol w="996951"/>
              </a:tblGrid>
              <a:tr h="342898">
                <a:tc>
                  <a:txBody>
                    <a:bodyPr/>
                    <a:lstStyle/>
                    <a:p>
                      <a:pPr>
                        <a:lnSpc>
                          <a:spcPts val="1000"/>
                        </a:lnSpc>
                      </a:pPr>
                      <a:endParaRPr lang="en-US" sz="1000" b="0" i="0" dirty="0">
                        <a:latin typeface="Arial" pitchFamily="34" charset="0"/>
                        <a:cs typeface="Arial" pitchFamily="34" charset="0"/>
                      </a:endParaRPr>
                    </a:p>
                  </a:txBody>
                  <a:tcPr marT="0" marB="0" anchor="ctr">
                    <a:lnB w="38100" cmpd="sng">
                      <a:noFill/>
                    </a:lnB>
                    <a:noFill/>
                  </a:tcPr>
                </a:tc>
                <a:tc>
                  <a:txBody>
                    <a:bodyPr/>
                    <a:lstStyle/>
                    <a:p>
                      <a:pPr>
                        <a:lnSpc>
                          <a:spcPts val="1000"/>
                        </a:lnSpc>
                      </a:pPr>
                      <a:endParaRPr lang="en-US" sz="1000" b="0" i="0" dirty="0">
                        <a:latin typeface="Arial" pitchFamily="34" charset="0"/>
                        <a:cs typeface="Arial" pitchFamily="34" charset="0"/>
                      </a:endParaRPr>
                    </a:p>
                  </a:txBody>
                  <a:tcPr marT="0" marB="0" anchor="ctr">
                    <a:lnR w="12700" cmpd="sng">
                      <a:noFill/>
                    </a:lnR>
                    <a:lnB w="38100" cmpd="sng">
                      <a:noFill/>
                    </a:lnB>
                    <a:noFill/>
                  </a:tcPr>
                </a:tc>
                <a:tc>
                  <a:txBody>
                    <a:bodyPr/>
                    <a:lstStyle/>
                    <a:p>
                      <a:pPr algn="ctr">
                        <a:lnSpc>
                          <a:spcPts val="1000"/>
                        </a:lnSpc>
                      </a:pPr>
                      <a:r>
                        <a:rPr lang="en-US" sz="1000" b="1" i="0" dirty="0">
                          <a:solidFill>
                            <a:srgbClr val="003359"/>
                          </a:solidFill>
                          <a:latin typeface="Arial" pitchFamily="34" charset="0"/>
                          <a:cs typeface="Arial" pitchFamily="34" charset="0"/>
                        </a:rPr>
                        <a:t>Great job!</a:t>
                      </a:r>
                    </a:p>
                  </a:txBody>
                  <a:tcPr marT="0" marB="0" anchor="ctr">
                    <a:lnL w="12700" cmpd="sng">
                      <a:noFill/>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Well done</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Good try</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Need more practice</a:t>
                      </a:r>
                    </a:p>
                  </a:txBody>
                  <a:tcPr marT="0" marB="0" anchor="ctr">
                    <a:lnL w="9525" cap="flat" cmpd="sng" algn="ctr">
                      <a:solidFill>
                        <a:prstClr val="white"/>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r>
              <a:tr h="243681">
                <a:tc rowSpan="4">
                  <a:txBody>
                    <a:bodyPr/>
                    <a:lstStyle/>
                    <a:p>
                      <a:pPr algn="ctr">
                        <a:lnSpc>
                          <a:spcPts val="1000"/>
                        </a:lnSpc>
                      </a:pPr>
                      <a:r>
                        <a:rPr lang="en-US" sz="1000" b="0" i="0" kern="1500" spc="30" dirty="0">
                          <a:solidFill>
                            <a:schemeClr val="bg1"/>
                          </a:solidFill>
                          <a:latin typeface="Arial" pitchFamily="34" charset="0"/>
                          <a:cs typeface="Arial" pitchFamily="34" charset="0"/>
                        </a:rPr>
                        <a:t>Student 1</a:t>
                      </a: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a:lnSpc>
                          <a:spcPts val="1000"/>
                        </a:lnSpc>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a:lnSpc>
                          <a:spcPts val="1000"/>
                        </a:lnSpc>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rowSpan="4">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b="0" i="0" kern="1500" spc="30" dirty="0">
                          <a:solidFill>
                            <a:schemeClr val="bg1"/>
                          </a:solidFill>
                          <a:latin typeface="Arial" pitchFamily="34" charset="0"/>
                          <a:cs typeface="Arial" pitchFamily="34" charset="0"/>
                        </a:rPr>
                        <a:t>Student 2</a:t>
                      </a:r>
                    </a:p>
                  </a:txBody>
                  <a:tcPr marT="0" marB="0" vert="vert270" anchor="ctr">
                    <a:lnL w="12700" cmpd="sng">
                      <a:noFill/>
                    </a:lnL>
                    <a:lnR w="9525" cap="flat" cmpd="sng" algn="ctr">
                      <a:noFill/>
                      <a:prstDash val="solid"/>
                      <a:round/>
                      <a:headEnd type="none" w="med" len="med"/>
                      <a:tailEnd type="none" w="med" len="med"/>
                    </a:lnR>
                    <a:lnT w="9525" cap="flat" cmpd="sng" algn="ctr">
                      <a:solidFill>
                        <a:prstClr val="white"/>
                      </a:solidFill>
                      <a:prstDash val="solid"/>
                      <a:round/>
                      <a:headEnd type="none" w="med" len="med"/>
                      <a:tailEnd type="none" w="med" len="med"/>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rowSpan="4">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b="0" i="0" kern="1500" spc="30" dirty="0">
                          <a:solidFill>
                            <a:schemeClr val="bg1"/>
                          </a:solidFill>
                          <a:latin typeface="Arial" pitchFamily="34" charset="0"/>
                          <a:cs typeface="Arial" pitchFamily="34" charset="0"/>
                        </a:rPr>
                        <a:t>Student 3</a:t>
                      </a:r>
                    </a:p>
                  </a:txBody>
                  <a:tcPr marT="0" marB="0" vert="vert270" anchor="ctr">
                    <a:lnL w="12700" cmpd="sng">
                      <a:noFill/>
                    </a:lnL>
                    <a:lnR w="9525" cap="flat" cmpd="sng" algn="ctr">
                      <a:noFill/>
                      <a:prstDash val="solid"/>
                      <a:round/>
                      <a:headEnd type="none" w="med" len="med"/>
                      <a:tailEnd type="none" w="med" len="med"/>
                    </a:lnR>
                    <a:lnT w="9525" cap="flat" cmpd="sng" algn="ctr">
                      <a:solidFill>
                        <a:prstClr val="white"/>
                      </a:solidFill>
                      <a:prstDash val="solid"/>
                      <a:round/>
                      <a:headEnd type="none" w="med" len="med"/>
                      <a:tailEnd type="none" w="med" len="med"/>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rowSpan="4">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b="0" i="0" kern="1500" spc="30" dirty="0">
                          <a:solidFill>
                            <a:schemeClr val="bg1"/>
                          </a:solidFill>
                          <a:latin typeface="Arial" pitchFamily="34" charset="0"/>
                          <a:cs typeface="Arial" pitchFamily="34" charset="0"/>
                        </a:rPr>
                        <a:t>Student 4</a:t>
                      </a:r>
                    </a:p>
                  </a:txBody>
                  <a:tcPr marT="0" marB="0" vert="vert270" anchor="ctr">
                    <a:lnL w="12700" cmpd="sng">
                      <a:noFill/>
                    </a:lnL>
                    <a:lnR w="9525" cap="flat" cmpd="sng" algn="ctr">
                      <a:noFill/>
                      <a:prstDash val="solid"/>
                      <a:round/>
                      <a:headEnd type="none" w="med" len="med"/>
                      <a:tailEnd type="none" w="med" len="med"/>
                    </a:lnR>
                    <a:lnT w="9525" cap="flat" cmpd="sng" algn="ctr">
                      <a:solidFill>
                        <a:prstClr val="white"/>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r>
            </a:tbl>
          </a:graphicData>
        </a:graphic>
      </p:graphicFrame>
      <p:grpSp>
        <p:nvGrpSpPr>
          <p:cNvPr id="76" name="Group 75"/>
          <p:cNvGrpSpPr/>
          <p:nvPr/>
        </p:nvGrpSpPr>
        <p:grpSpPr>
          <a:xfrm>
            <a:off x="0" y="446088"/>
            <a:ext cx="9144000" cy="72000"/>
            <a:chOff x="0" y="446088"/>
            <a:chExt cx="9144000" cy="72000"/>
          </a:xfrm>
        </p:grpSpPr>
        <p:sp>
          <p:nvSpPr>
            <p:cNvPr id="77" name="Rectangle 76"/>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8" name="Rectangle 77"/>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5056604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6"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Encounter 16</a:t>
            </a:r>
          </a:p>
        </p:txBody>
      </p:sp>
      <p:sp>
        <p:nvSpPr>
          <p:cNvPr id="12" name="TextBox 11"/>
          <p:cNvSpPr txBox="1"/>
          <p:nvPr/>
        </p:nvSpPr>
        <p:spPr>
          <a:xfrm>
            <a:off x="6591300" y="107950"/>
            <a:ext cx="2197100" cy="246221"/>
          </a:xfrm>
          <a:prstGeom prst="rect">
            <a:avLst/>
          </a:prstGeom>
        </p:spPr>
        <p:txBody>
          <a:bodyPr wrap="square" lIns="0" tIns="0" rIns="0" bIns="0" rtlCol="0">
            <a:spAutoFit/>
          </a:bodyPr>
          <a:lstStyle/>
          <a:p>
            <a:pPr algn="r"/>
            <a:r>
              <a:rPr lang="en-US" sz="1600" dirty="0">
                <a:solidFill>
                  <a:srgbClr val="FFFFFF"/>
                </a:solidFill>
                <a:latin typeface="Arial" pitchFamily="34" charset="0"/>
                <a:cs typeface="Arial" pitchFamily="34" charset="0"/>
              </a:rPr>
              <a:t>Overall Feedback</a:t>
            </a:r>
            <a:endParaRPr lang="en-US" sz="1600" b="0" i="0" dirty="0">
              <a:solidFill>
                <a:srgbClr val="FFFFFF"/>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497189160"/>
              </p:ext>
            </p:extLst>
          </p:nvPr>
        </p:nvGraphicFramePr>
        <p:xfrm>
          <a:off x="361950" y="857250"/>
          <a:ext cx="8420104" cy="1857490"/>
        </p:xfrm>
        <a:graphic>
          <a:graphicData uri="http://schemas.openxmlformats.org/drawingml/2006/table">
            <a:tbl>
              <a:tblPr firstRow="1" firstCol="1" bandRow="1">
                <a:tableStyleId>{5C22544A-7EE6-4342-B048-85BDC9FD1C3A}</a:tableStyleId>
              </a:tblPr>
              <a:tblGrid>
                <a:gridCol w="330200"/>
                <a:gridCol w="4102100"/>
                <a:gridCol w="996951"/>
                <a:gridCol w="996951"/>
                <a:gridCol w="996951"/>
                <a:gridCol w="996951"/>
              </a:tblGrid>
              <a:tr h="336550">
                <a:tc>
                  <a:txBody>
                    <a:bodyPr/>
                    <a:lstStyle/>
                    <a:p>
                      <a:pPr>
                        <a:lnSpc>
                          <a:spcPts val="1000"/>
                        </a:lnSpc>
                      </a:pPr>
                      <a:endParaRPr lang="en-US" sz="1000" b="0" i="0" dirty="0">
                        <a:latin typeface="Arial" pitchFamily="34" charset="0"/>
                        <a:cs typeface="Arial" pitchFamily="34" charset="0"/>
                      </a:endParaRPr>
                    </a:p>
                  </a:txBody>
                  <a:tcPr marT="0" marB="0" anchor="ctr">
                    <a:lnB w="38100" cmpd="sng">
                      <a:noFill/>
                    </a:lnB>
                    <a:noFill/>
                  </a:tcPr>
                </a:tc>
                <a:tc>
                  <a:txBody>
                    <a:bodyPr/>
                    <a:lstStyle/>
                    <a:p>
                      <a:pPr>
                        <a:lnSpc>
                          <a:spcPts val="1000"/>
                        </a:lnSpc>
                      </a:pPr>
                      <a:endParaRPr lang="en-US" sz="1000" b="0" i="0" dirty="0">
                        <a:latin typeface="Arial" pitchFamily="34" charset="0"/>
                        <a:cs typeface="Arial" pitchFamily="34" charset="0"/>
                      </a:endParaRPr>
                    </a:p>
                  </a:txBody>
                  <a:tcPr marT="0" marB="0" anchor="ctr">
                    <a:lnR w="12700" cmpd="sng">
                      <a:noFill/>
                    </a:lnR>
                    <a:lnB w="38100" cmpd="sng">
                      <a:noFill/>
                    </a:lnB>
                    <a:noFill/>
                  </a:tcPr>
                </a:tc>
                <a:tc>
                  <a:txBody>
                    <a:bodyPr/>
                    <a:lstStyle/>
                    <a:p>
                      <a:pPr algn="ctr">
                        <a:lnSpc>
                          <a:spcPts val="1000"/>
                        </a:lnSpc>
                      </a:pPr>
                      <a:r>
                        <a:rPr lang="en-US" sz="1000" b="1" i="0">
                          <a:solidFill>
                            <a:srgbClr val="003359"/>
                          </a:solidFill>
                          <a:latin typeface="Arial" pitchFamily="34" charset="0"/>
                          <a:cs typeface="Arial" pitchFamily="34" charset="0"/>
                        </a:rPr>
                        <a:t>Great job!</a:t>
                      </a:r>
                    </a:p>
                  </a:txBody>
                  <a:tcPr marT="0" marB="0" anchor="ctr">
                    <a:lnL w="12700" cmpd="sng">
                      <a:noFill/>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Well done</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Good try</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Need more practice</a:t>
                      </a:r>
                    </a:p>
                  </a:txBody>
                  <a:tcPr marT="0" marB="0" anchor="ctr">
                    <a:lnL w="9525" cap="flat" cmpd="sng" algn="ctr">
                      <a:solidFill>
                        <a:prstClr val="white"/>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r>
              <a:tr h="304188">
                <a:tc rowSpan="4">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a:lnSpc>
                          <a:spcPts val="1000"/>
                        </a:lnSpc>
                      </a:pPr>
                      <a:r>
                        <a:rPr kumimoji="0" lang="en-US"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2.1: </a:t>
                      </a:r>
                      <a:r>
                        <a:rPr kumimoji="0" lang="en-US"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Body Parts</a:t>
                      </a:r>
                      <a:endParaRPr lang="en-US" sz="1000" b="0" i="0" kern="1200" baseline="0" dirty="0">
                        <a:solidFill>
                          <a:srgbClr val="003359"/>
                        </a:solidFill>
                        <a:latin typeface="Arial" pitchFamily="34" charset="0"/>
                        <a:ea typeface="+mn-ea"/>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kumimoji="0" lang="en-US"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2.2:</a:t>
                      </a:r>
                      <a:r>
                        <a:rPr kumimoji="0" lang="en-US"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 I Feel Sick</a:t>
                      </a:r>
                      <a:endParaRPr lang="en-US" sz="1000" b="0" i="0" dirty="0">
                        <a:solidFill>
                          <a:srgbClr val="003359"/>
                        </a:solidFill>
                        <a:latin typeface="Arial"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vMerge="1">
                  <a:txBody>
                    <a:bodyPr/>
                    <a:lstStyle/>
                    <a:p>
                      <a:pPr>
                        <a:lnSpc>
                          <a:spcPts val="1000"/>
                        </a:lnSpc>
                      </a:pPr>
                      <a:endParaRPr lang="en-US" sz="1000" b="0" i="0">
                        <a:latin typeface="Arial"/>
                        <a:cs typeface="Arial"/>
                      </a:endParaRPr>
                    </a:p>
                  </a:txBody>
                  <a:tcPr anchor="ctr"/>
                </a:tc>
                <a:tc>
                  <a:txBody>
                    <a:bodyPr/>
                    <a:lstStyle/>
                    <a:p>
                      <a:pPr>
                        <a:lnSpc>
                          <a:spcPts val="1000"/>
                        </a:lnSpc>
                      </a:pPr>
                      <a:r>
                        <a:rPr kumimoji="0" lang="en-US"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3.1:</a:t>
                      </a:r>
                      <a:r>
                        <a:rPr kumimoji="0" lang="en-US"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 Whose Is It?</a:t>
                      </a:r>
                      <a:endParaRPr lang="en-US" sz="1000" b="0" i="0" dirty="0">
                        <a:solidFill>
                          <a:srgbClr val="003359"/>
                        </a:solidFill>
                        <a:latin typeface="Arial"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4.1:</a:t>
                      </a:r>
                      <a:r>
                        <a:rPr kumimoji="0" lang="en-GB"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 Give It Back!</a:t>
                      </a:r>
                      <a:endParaRPr kumimoji="0" lang="en-GB" altLang="en-US" sz="1000" b="0" i="0" u="none" strike="noStrike" cap="none" normalizeH="0" baseline="0" dirty="0">
                        <a:ln>
                          <a:noFill/>
                        </a:ln>
                        <a:solidFill>
                          <a:srgbClr val="003359"/>
                        </a:solidFill>
                        <a:effectLst/>
                        <a:latin typeface="Arial" pitchFamily="34" charset="0"/>
                        <a:ea typeface="ＭＳ Ｐゴシック" charset="-128"/>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4.2:</a:t>
                      </a:r>
                      <a:r>
                        <a:rPr kumimoji="0" lang="en-GB"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 At the Doctor’s</a:t>
                      </a:r>
                      <a:endParaRPr kumimoji="0" lang="en-GB" altLang="en-US" sz="1000" b="0" i="0" u="none" strike="noStrike" cap="none" normalizeH="0" baseline="0" dirty="0">
                        <a:ln>
                          <a:noFill/>
                        </a:ln>
                        <a:solidFill>
                          <a:srgbClr val="003359"/>
                        </a:solidFill>
                        <a:effectLst/>
                        <a:latin typeface="Arial" pitchFamily="34" charset="0"/>
                        <a:ea typeface="ＭＳ Ｐゴシック" charset="-128"/>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bl>
          </a:graphicData>
        </a:graphic>
      </p:graphicFrame>
      <p:sp>
        <p:nvSpPr>
          <p:cNvPr id="11" name="Vertical Text Placeholder 9"/>
          <p:cNvSpPr txBox="1">
            <a:spLocks/>
          </p:cNvSpPr>
          <p:nvPr/>
        </p:nvSpPr>
        <p:spPr>
          <a:xfrm rot="10800000">
            <a:off x="406400" y="1225549"/>
            <a:ext cx="247650" cy="1482481"/>
          </a:xfrm>
          <a:prstGeom prst="rect">
            <a:avLst/>
          </a:prstGeom>
        </p:spPr>
        <p:txBody>
          <a:bodyPr vert="eaVert" anchor="ctr" anchorCtr="0"/>
          <a:lstStyle>
            <a:lvl1pPr marL="0" indent="0" algn="ctr" defTabSz="457200" rtl="0" eaLnBrk="1" latinLnBrk="0" hangingPunct="1">
              <a:spcBef>
                <a:spcPct val="20000"/>
              </a:spcBef>
              <a:buFont typeface="Arial"/>
              <a:buNone/>
              <a:defRPr sz="1100" b="1" i="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latin typeface="Arial" pitchFamily="34" charset="0"/>
                <a:cs typeface="Arial" pitchFamily="34" charset="0"/>
              </a:rPr>
              <a:t>Student 1</a:t>
            </a:r>
            <a:endParaRPr lang="en-US" dirty="0">
              <a:latin typeface="Arial" pitchFamily="34" charset="0"/>
              <a:cs typeface="Arial" pitchFamily="34" charset="0"/>
            </a:endParaRPr>
          </a:p>
        </p:txBody>
      </p:sp>
      <p:sp>
        <p:nvSpPr>
          <p:cNvPr id="9" name="Rectangle 8"/>
          <p:cNvSpPr/>
          <p:nvPr/>
        </p:nvSpPr>
        <p:spPr>
          <a:xfrm>
            <a:off x="361950" y="3232150"/>
            <a:ext cx="8420100" cy="15480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0" name="TextBox 9"/>
          <p:cNvSpPr txBox="1"/>
          <p:nvPr/>
        </p:nvSpPr>
        <p:spPr>
          <a:xfrm>
            <a:off x="590550" y="3365500"/>
            <a:ext cx="2197100" cy="246221"/>
          </a:xfrm>
          <a:prstGeom prst="rect">
            <a:avLst/>
          </a:prstGeom>
        </p:spPr>
        <p:txBody>
          <a:bodyPr wrap="square" lIns="0" tIns="0" rIns="0" bIns="0" rtlCol="0">
            <a:spAutoFit/>
          </a:bodyPr>
          <a:lstStyle/>
          <a:p>
            <a:pPr algn="l"/>
            <a:r>
              <a:rPr lang="en-US" sz="1600" b="1" i="0" dirty="0">
                <a:solidFill>
                  <a:srgbClr val="003359"/>
                </a:solidFill>
                <a:latin typeface="Arial" pitchFamily="34" charset="0"/>
                <a:cs typeface="Arial" pitchFamily="34" charset="0"/>
              </a:rPr>
              <a:t>Feedback</a:t>
            </a:r>
          </a:p>
        </p:txBody>
      </p:sp>
      <p:grpSp>
        <p:nvGrpSpPr>
          <p:cNvPr id="42" name="Group 41"/>
          <p:cNvGrpSpPr/>
          <p:nvPr/>
        </p:nvGrpSpPr>
        <p:grpSpPr>
          <a:xfrm>
            <a:off x="0" y="446088"/>
            <a:ext cx="9144000" cy="72000"/>
            <a:chOff x="0" y="446088"/>
            <a:chExt cx="9144000" cy="72000"/>
          </a:xfrm>
        </p:grpSpPr>
        <p:sp>
          <p:nvSpPr>
            <p:cNvPr id="43" name="Rectangle 42"/>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4" name="Rectangle 43"/>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7658472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6"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Encounter 16</a:t>
            </a:r>
          </a:p>
        </p:txBody>
      </p:sp>
      <p:sp>
        <p:nvSpPr>
          <p:cNvPr id="12" name="TextBox 11"/>
          <p:cNvSpPr txBox="1"/>
          <p:nvPr/>
        </p:nvSpPr>
        <p:spPr>
          <a:xfrm>
            <a:off x="6591300" y="107950"/>
            <a:ext cx="2197100" cy="246221"/>
          </a:xfrm>
          <a:prstGeom prst="rect">
            <a:avLst/>
          </a:prstGeom>
        </p:spPr>
        <p:txBody>
          <a:bodyPr wrap="square" lIns="0" tIns="0" rIns="0" bIns="0" rtlCol="0">
            <a:spAutoFit/>
          </a:bodyPr>
          <a:lstStyle/>
          <a:p>
            <a:pPr algn="r"/>
            <a:r>
              <a:rPr lang="en-US" sz="1600" dirty="0">
                <a:solidFill>
                  <a:srgbClr val="FFFFFF"/>
                </a:solidFill>
                <a:latin typeface="Arial" pitchFamily="34" charset="0"/>
                <a:cs typeface="Arial" pitchFamily="34" charset="0"/>
              </a:rPr>
              <a:t>Overall Feedback</a:t>
            </a:r>
            <a:endParaRPr lang="en-US" sz="1600" b="0" i="0" dirty="0">
              <a:solidFill>
                <a:srgbClr val="FFFFFF"/>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4014290593"/>
              </p:ext>
            </p:extLst>
          </p:nvPr>
        </p:nvGraphicFramePr>
        <p:xfrm>
          <a:off x="361950" y="857250"/>
          <a:ext cx="8420104" cy="1857490"/>
        </p:xfrm>
        <a:graphic>
          <a:graphicData uri="http://schemas.openxmlformats.org/drawingml/2006/table">
            <a:tbl>
              <a:tblPr firstRow="1" firstCol="1" bandRow="1">
                <a:tableStyleId>{5C22544A-7EE6-4342-B048-85BDC9FD1C3A}</a:tableStyleId>
              </a:tblPr>
              <a:tblGrid>
                <a:gridCol w="330200"/>
                <a:gridCol w="4102100"/>
                <a:gridCol w="996951"/>
                <a:gridCol w="996951"/>
                <a:gridCol w="996951"/>
                <a:gridCol w="996951"/>
              </a:tblGrid>
              <a:tr h="336550">
                <a:tc>
                  <a:txBody>
                    <a:bodyPr/>
                    <a:lstStyle/>
                    <a:p>
                      <a:pPr>
                        <a:lnSpc>
                          <a:spcPts val="1000"/>
                        </a:lnSpc>
                      </a:pPr>
                      <a:endParaRPr lang="en-US" sz="1000" b="0" i="0" dirty="0">
                        <a:latin typeface="Arial" pitchFamily="34" charset="0"/>
                        <a:cs typeface="Arial" pitchFamily="34" charset="0"/>
                      </a:endParaRPr>
                    </a:p>
                  </a:txBody>
                  <a:tcPr marT="0" marB="0" anchor="ctr">
                    <a:lnB w="38100" cmpd="sng">
                      <a:noFill/>
                    </a:lnB>
                    <a:noFill/>
                  </a:tcPr>
                </a:tc>
                <a:tc>
                  <a:txBody>
                    <a:bodyPr/>
                    <a:lstStyle/>
                    <a:p>
                      <a:pPr>
                        <a:lnSpc>
                          <a:spcPts val="1000"/>
                        </a:lnSpc>
                      </a:pPr>
                      <a:endParaRPr lang="en-US" sz="1000" b="0" i="0">
                        <a:latin typeface="Arial" pitchFamily="34" charset="0"/>
                        <a:cs typeface="Arial" pitchFamily="34" charset="0"/>
                      </a:endParaRPr>
                    </a:p>
                  </a:txBody>
                  <a:tcPr marT="0" marB="0" anchor="ctr">
                    <a:lnR w="12700" cmpd="sng">
                      <a:noFill/>
                    </a:lnR>
                    <a:lnB w="38100" cmpd="sng">
                      <a:noFill/>
                    </a:lnB>
                    <a:noFill/>
                  </a:tcPr>
                </a:tc>
                <a:tc>
                  <a:txBody>
                    <a:bodyPr/>
                    <a:lstStyle/>
                    <a:p>
                      <a:pPr algn="ctr">
                        <a:lnSpc>
                          <a:spcPts val="1000"/>
                        </a:lnSpc>
                      </a:pPr>
                      <a:r>
                        <a:rPr lang="en-US" sz="1000" b="1" i="0">
                          <a:solidFill>
                            <a:srgbClr val="003359"/>
                          </a:solidFill>
                          <a:latin typeface="Arial" pitchFamily="34" charset="0"/>
                          <a:cs typeface="Arial" pitchFamily="34" charset="0"/>
                        </a:rPr>
                        <a:t>Great job!</a:t>
                      </a:r>
                    </a:p>
                  </a:txBody>
                  <a:tcPr marT="0" marB="0" anchor="ctr">
                    <a:lnL w="12700" cmpd="sng">
                      <a:noFill/>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Well done</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Good try</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Need more practice</a:t>
                      </a:r>
                    </a:p>
                  </a:txBody>
                  <a:tcPr marT="0" marB="0" anchor="ctr">
                    <a:lnL w="9525" cap="flat" cmpd="sng" algn="ctr">
                      <a:solidFill>
                        <a:prstClr val="white"/>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r>
              <a:tr h="304188">
                <a:tc rowSpan="4">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a:lnSpc>
                          <a:spcPts val="1000"/>
                        </a:lnSpc>
                      </a:pPr>
                      <a:r>
                        <a:rPr kumimoji="0" lang="en-US"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2.1: </a:t>
                      </a:r>
                      <a:r>
                        <a:rPr kumimoji="0" lang="en-US"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Body Parts</a:t>
                      </a:r>
                      <a:endParaRPr lang="en-US" sz="1000" b="0" i="0" kern="1200" baseline="0" dirty="0">
                        <a:solidFill>
                          <a:srgbClr val="003359"/>
                        </a:solidFill>
                        <a:latin typeface="Arial" pitchFamily="34" charset="0"/>
                        <a:ea typeface="+mn-ea"/>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kumimoji="0" lang="en-US"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2.2:</a:t>
                      </a:r>
                      <a:r>
                        <a:rPr kumimoji="0" lang="en-US"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 I Feel Sick</a:t>
                      </a:r>
                      <a:endParaRPr lang="en-US" sz="1000" b="0" i="0" dirty="0">
                        <a:solidFill>
                          <a:srgbClr val="003359"/>
                        </a:solidFill>
                        <a:latin typeface="Arial"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vMerge="1">
                  <a:txBody>
                    <a:bodyPr/>
                    <a:lstStyle/>
                    <a:p>
                      <a:pPr>
                        <a:lnSpc>
                          <a:spcPts val="1000"/>
                        </a:lnSpc>
                      </a:pPr>
                      <a:endParaRPr lang="en-US" sz="1000" b="0" i="0">
                        <a:latin typeface="Arial"/>
                        <a:cs typeface="Arial"/>
                      </a:endParaRPr>
                    </a:p>
                  </a:txBody>
                  <a:tcPr anchor="ctr"/>
                </a:tc>
                <a:tc>
                  <a:txBody>
                    <a:bodyPr/>
                    <a:lstStyle/>
                    <a:p>
                      <a:pPr>
                        <a:lnSpc>
                          <a:spcPts val="1000"/>
                        </a:lnSpc>
                      </a:pPr>
                      <a:r>
                        <a:rPr kumimoji="0" lang="en-US"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3.1:</a:t>
                      </a:r>
                      <a:r>
                        <a:rPr kumimoji="0" lang="en-US"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 Whose Is It?</a:t>
                      </a:r>
                      <a:endParaRPr lang="en-US" sz="1000" b="0" i="0" dirty="0">
                        <a:solidFill>
                          <a:srgbClr val="003359"/>
                        </a:solidFill>
                        <a:latin typeface="Arial"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4.1:</a:t>
                      </a:r>
                      <a:r>
                        <a:rPr kumimoji="0" lang="en-GB"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 Give It Back!</a:t>
                      </a:r>
                      <a:endParaRPr kumimoji="0" lang="en-GB" altLang="en-US" sz="1000" b="0" i="0" u="none" strike="noStrike" cap="none" normalizeH="0" baseline="0" dirty="0">
                        <a:ln>
                          <a:noFill/>
                        </a:ln>
                        <a:solidFill>
                          <a:srgbClr val="003359"/>
                        </a:solidFill>
                        <a:effectLst/>
                        <a:latin typeface="Arial" pitchFamily="34" charset="0"/>
                        <a:ea typeface="ＭＳ Ｐゴシック" charset="-128"/>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4.2:</a:t>
                      </a:r>
                      <a:r>
                        <a:rPr kumimoji="0" lang="en-GB"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 At the Doctor’s</a:t>
                      </a:r>
                      <a:endParaRPr kumimoji="0" lang="en-GB" altLang="en-US" sz="1000" b="0" i="0" u="none" strike="noStrike" cap="none" normalizeH="0" baseline="0" dirty="0">
                        <a:ln>
                          <a:noFill/>
                        </a:ln>
                        <a:solidFill>
                          <a:srgbClr val="003359"/>
                        </a:solidFill>
                        <a:effectLst/>
                        <a:latin typeface="Arial" pitchFamily="34" charset="0"/>
                        <a:ea typeface="ＭＳ Ｐゴシック" charset="-128"/>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bl>
          </a:graphicData>
        </a:graphic>
      </p:graphicFrame>
      <p:sp>
        <p:nvSpPr>
          <p:cNvPr id="11" name="Vertical Text Placeholder 9"/>
          <p:cNvSpPr txBox="1">
            <a:spLocks/>
          </p:cNvSpPr>
          <p:nvPr/>
        </p:nvSpPr>
        <p:spPr>
          <a:xfrm rot="10800000">
            <a:off x="406400" y="1225549"/>
            <a:ext cx="247650" cy="1482481"/>
          </a:xfrm>
          <a:prstGeom prst="rect">
            <a:avLst/>
          </a:prstGeom>
        </p:spPr>
        <p:txBody>
          <a:bodyPr vert="eaVert" anchor="ctr" anchorCtr="0"/>
          <a:lstStyle>
            <a:lvl1pPr marL="0" indent="0" algn="ctr" defTabSz="457200" rtl="0" eaLnBrk="1" latinLnBrk="0" hangingPunct="1">
              <a:spcBef>
                <a:spcPct val="20000"/>
              </a:spcBef>
              <a:buFont typeface="Arial"/>
              <a:buNone/>
              <a:defRPr sz="1100" b="1" i="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latin typeface="Arial" pitchFamily="34" charset="0"/>
                <a:cs typeface="Arial" pitchFamily="34" charset="0"/>
              </a:rPr>
              <a:t>Student </a:t>
            </a:r>
            <a:r>
              <a:rPr lang="en-GB" dirty="0" smtClean="0">
                <a:latin typeface="Arial" pitchFamily="34" charset="0"/>
                <a:cs typeface="Arial" pitchFamily="34" charset="0"/>
              </a:rPr>
              <a:t>2</a:t>
            </a:r>
            <a:endParaRPr lang="en-US" dirty="0">
              <a:latin typeface="Arial" pitchFamily="34" charset="0"/>
              <a:cs typeface="Arial" pitchFamily="34" charset="0"/>
            </a:endParaRPr>
          </a:p>
        </p:txBody>
      </p:sp>
      <p:sp>
        <p:nvSpPr>
          <p:cNvPr id="9" name="Rectangle 8"/>
          <p:cNvSpPr/>
          <p:nvPr/>
        </p:nvSpPr>
        <p:spPr>
          <a:xfrm>
            <a:off x="361950" y="3232150"/>
            <a:ext cx="8420100" cy="15480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0" name="TextBox 9"/>
          <p:cNvSpPr txBox="1"/>
          <p:nvPr/>
        </p:nvSpPr>
        <p:spPr>
          <a:xfrm>
            <a:off x="590550" y="3365500"/>
            <a:ext cx="2197100" cy="246221"/>
          </a:xfrm>
          <a:prstGeom prst="rect">
            <a:avLst/>
          </a:prstGeom>
        </p:spPr>
        <p:txBody>
          <a:bodyPr wrap="square" lIns="0" tIns="0" rIns="0" bIns="0" rtlCol="0">
            <a:spAutoFit/>
          </a:bodyPr>
          <a:lstStyle/>
          <a:p>
            <a:pPr algn="l"/>
            <a:r>
              <a:rPr lang="en-US" sz="1600" b="1" i="0" dirty="0">
                <a:solidFill>
                  <a:srgbClr val="003359"/>
                </a:solidFill>
                <a:latin typeface="Arial" pitchFamily="34" charset="0"/>
                <a:cs typeface="Arial" pitchFamily="34" charset="0"/>
              </a:rPr>
              <a:t>Feedback</a:t>
            </a:r>
          </a:p>
        </p:txBody>
      </p:sp>
      <p:grpSp>
        <p:nvGrpSpPr>
          <p:cNvPr id="42" name="Group 41"/>
          <p:cNvGrpSpPr/>
          <p:nvPr/>
        </p:nvGrpSpPr>
        <p:grpSpPr>
          <a:xfrm>
            <a:off x="0" y="446088"/>
            <a:ext cx="9144000" cy="72000"/>
            <a:chOff x="0" y="446088"/>
            <a:chExt cx="9144000" cy="72000"/>
          </a:xfrm>
        </p:grpSpPr>
        <p:sp>
          <p:nvSpPr>
            <p:cNvPr id="43" name="Rectangle 42"/>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4" name="Rectangle 43"/>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7658472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6"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Encounter 16</a:t>
            </a:r>
          </a:p>
        </p:txBody>
      </p:sp>
      <p:sp>
        <p:nvSpPr>
          <p:cNvPr id="12" name="TextBox 11"/>
          <p:cNvSpPr txBox="1"/>
          <p:nvPr/>
        </p:nvSpPr>
        <p:spPr>
          <a:xfrm>
            <a:off x="6591300" y="107950"/>
            <a:ext cx="2197100" cy="246221"/>
          </a:xfrm>
          <a:prstGeom prst="rect">
            <a:avLst/>
          </a:prstGeom>
        </p:spPr>
        <p:txBody>
          <a:bodyPr wrap="square" lIns="0" tIns="0" rIns="0" bIns="0" rtlCol="0">
            <a:spAutoFit/>
          </a:bodyPr>
          <a:lstStyle/>
          <a:p>
            <a:pPr algn="r"/>
            <a:r>
              <a:rPr lang="en-US" sz="1600" dirty="0">
                <a:solidFill>
                  <a:srgbClr val="FFFFFF"/>
                </a:solidFill>
                <a:latin typeface="Arial" pitchFamily="34" charset="0"/>
                <a:cs typeface="Arial" pitchFamily="34" charset="0"/>
              </a:rPr>
              <a:t>Overall Feedback</a:t>
            </a:r>
            <a:endParaRPr lang="en-US" sz="1600" b="0" i="0" dirty="0">
              <a:solidFill>
                <a:srgbClr val="FFFFFF"/>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397944034"/>
              </p:ext>
            </p:extLst>
          </p:nvPr>
        </p:nvGraphicFramePr>
        <p:xfrm>
          <a:off x="361950" y="857250"/>
          <a:ext cx="8420104" cy="1857490"/>
        </p:xfrm>
        <a:graphic>
          <a:graphicData uri="http://schemas.openxmlformats.org/drawingml/2006/table">
            <a:tbl>
              <a:tblPr firstRow="1" firstCol="1" bandRow="1">
                <a:tableStyleId>{5C22544A-7EE6-4342-B048-85BDC9FD1C3A}</a:tableStyleId>
              </a:tblPr>
              <a:tblGrid>
                <a:gridCol w="330200"/>
                <a:gridCol w="4102100"/>
                <a:gridCol w="996951"/>
                <a:gridCol w="996951"/>
                <a:gridCol w="996951"/>
                <a:gridCol w="996951"/>
              </a:tblGrid>
              <a:tr h="336550">
                <a:tc>
                  <a:txBody>
                    <a:bodyPr/>
                    <a:lstStyle/>
                    <a:p>
                      <a:pPr>
                        <a:lnSpc>
                          <a:spcPts val="1000"/>
                        </a:lnSpc>
                      </a:pPr>
                      <a:endParaRPr lang="en-US" sz="1000" b="0" i="0" dirty="0">
                        <a:latin typeface="Arial" pitchFamily="34" charset="0"/>
                        <a:cs typeface="Arial" pitchFamily="34" charset="0"/>
                      </a:endParaRPr>
                    </a:p>
                  </a:txBody>
                  <a:tcPr marT="0" marB="0" anchor="ctr">
                    <a:lnB w="38100" cmpd="sng">
                      <a:noFill/>
                    </a:lnB>
                    <a:noFill/>
                  </a:tcPr>
                </a:tc>
                <a:tc>
                  <a:txBody>
                    <a:bodyPr/>
                    <a:lstStyle/>
                    <a:p>
                      <a:pPr>
                        <a:lnSpc>
                          <a:spcPts val="1000"/>
                        </a:lnSpc>
                      </a:pPr>
                      <a:endParaRPr lang="en-US" sz="1000" b="0" i="0">
                        <a:latin typeface="Arial" pitchFamily="34" charset="0"/>
                        <a:cs typeface="Arial" pitchFamily="34" charset="0"/>
                      </a:endParaRPr>
                    </a:p>
                  </a:txBody>
                  <a:tcPr marT="0" marB="0" anchor="ctr">
                    <a:lnR w="12700" cmpd="sng">
                      <a:noFill/>
                    </a:lnR>
                    <a:lnB w="38100" cmpd="sng">
                      <a:noFill/>
                    </a:lnB>
                    <a:noFill/>
                  </a:tcPr>
                </a:tc>
                <a:tc>
                  <a:txBody>
                    <a:bodyPr/>
                    <a:lstStyle/>
                    <a:p>
                      <a:pPr algn="ctr">
                        <a:lnSpc>
                          <a:spcPts val="1000"/>
                        </a:lnSpc>
                      </a:pPr>
                      <a:r>
                        <a:rPr lang="en-US" sz="1000" b="1" i="0">
                          <a:solidFill>
                            <a:srgbClr val="003359"/>
                          </a:solidFill>
                          <a:latin typeface="Arial" pitchFamily="34" charset="0"/>
                          <a:cs typeface="Arial" pitchFamily="34" charset="0"/>
                        </a:rPr>
                        <a:t>Great job!</a:t>
                      </a:r>
                    </a:p>
                  </a:txBody>
                  <a:tcPr marT="0" marB="0" anchor="ctr">
                    <a:lnL w="12700" cmpd="sng">
                      <a:noFill/>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Well done</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Good try</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Need more practice</a:t>
                      </a:r>
                    </a:p>
                  </a:txBody>
                  <a:tcPr marT="0" marB="0" anchor="ctr">
                    <a:lnL w="9525" cap="flat" cmpd="sng" algn="ctr">
                      <a:solidFill>
                        <a:prstClr val="white"/>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r>
              <a:tr h="304188">
                <a:tc rowSpan="4">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a:lnSpc>
                          <a:spcPts val="1000"/>
                        </a:lnSpc>
                      </a:pPr>
                      <a:r>
                        <a:rPr kumimoji="0" lang="en-US"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2.1: </a:t>
                      </a:r>
                      <a:r>
                        <a:rPr kumimoji="0" lang="en-US"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Body Parts</a:t>
                      </a:r>
                      <a:endParaRPr lang="en-US" sz="1000" b="0" i="0" kern="1200" baseline="0" dirty="0">
                        <a:solidFill>
                          <a:srgbClr val="003359"/>
                        </a:solidFill>
                        <a:latin typeface="Arial" pitchFamily="34" charset="0"/>
                        <a:ea typeface="+mn-ea"/>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kumimoji="0" lang="en-US"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2.2:</a:t>
                      </a:r>
                      <a:r>
                        <a:rPr kumimoji="0" lang="en-US"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 I Feel Sick</a:t>
                      </a:r>
                      <a:endParaRPr lang="en-US" sz="1000" b="0" i="0" dirty="0">
                        <a:solidFill>
                          <a:srgbClr val="003359"/>
                        </a:solidFill>
                        <a:latin typeface="Arial"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vMerge="1">
                  <a:txBody>
                    <a:bodyPr/>
                    <a:lstStyle/>
                    <a:p>
                      <a:pPr>
                        <a:lnSpc>
                          <a:spcPts val="1000"/>
                        </a:lnSpc>
                      </a:pPr>
                      <a:endParaRPr lang="en-US" sz="1000" b="0" i="0">
                        <a:latin typeface="Arial"/>
                        <a:cs typeface="Arial"/>
                      </a:endParaRPr>
                    </a:p>
                  </a:txBody>
                  <a:tcPr anchor="ctr"/>
                </a:tc>
                <a:tc>
                  <a:txBody>
                    <a:bodyPr/>
                    <a:lstStyle/>
                    <a:p>
                      <a:pPr>
                        <a:lnSpc>
                          <a:spcPts val="1000"/>
                        </a:lnSpc>
                      </a:pPr>
                      <a:r>
                        <a:rPr kumimoji="0" lang="en-US"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3.1:</a:t>
                      </a:r>
                      <a:r>
                        <a:rPr kumimoji="0" lang="en-US"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 Whose Is It?</a:t>
                      </a:r>
                      <a:endParaRPr lang="en-US" sz="1000" b="0" i="0" dirty="0">
                        <a:solidFill>
                          <a:srgbClr val="003359"/>
                        </a:solidFill>
                        <a:latin typeface="Arial"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4.1:</a:t>
                      </a:r>
                      <a:r>
                        <a:rPr kumimoji="0" lang="en-GB"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 Give It Back!</a:t>
                      </a:r>
                      <a:endParaRPr kumimoji="0" lang="en-GB" altLang="en-US" sz="1000" b="0" i="0" u="none" strike="noStrike" cap="none" normalizeH="0" baseline="0" dirty="0">
                        <a:ln>
                          <a:noFill/>
                        </a:ln>
                        <a:solidFill>
                          <a:srgbClr val="003359"/>
                        </a:solidFill>
                        <a:effectLst/>
                        <a:latin typeface="Arial" pitchFamily="34" charset="0"/>
                        <a:ea typeface="ＭＳ Ｐゴシック" charset="-128"/>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4.2:</a:t>
                      </a:r>
                      <a:r>
                        <a:rPr kumimoji="0" lang="en-GB"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 At the Doctor’s</a:t>
                      </a:r>
                      <a:endParaRPr kumimoji="0" lang="en-GB" altLang="en-US" sz="1000" b="0" i="0" u="none" strike="noStrike" cap="none" normalizeH="0" baseline="0" dirty="0">
                        <a:ln>
                          <a:noFill/>
                        </a:ln>
                        <a:solidFill>
                          <a:srgbClr val="003359"/>
                        </a:solidFill>
                        <a:effectLst/>
                        <a:latin typeface="Arial" pitchFamily="34" charset="0"/>
                        <a:ea typeface="ＭＳ Ｐゴシック" charset="-128"/>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bl>
          </a:graphicData>
        </a:graphic>
      </p:graphicFrame>
      <p:sp>
        <p:nvSpPr>
          <p:cNvPr id="11" name="Vertical Text Placeholder 9"/>
          <p:cNvSpPr txBox="1">
            <a:spLocks/>
          </p:cNvSpPr>
          <p:nvPr/>
        </p:nvSpPr>
        <p:spPr>
          <a:xfrm rot="10800000">
            <a:off x="406400" y="1225549"/>
            <a:ext cx="247650" cy="1482481"/>
          </a:xfrm>
          <a:prstGeom prst="rect">
            <a:avLst/>
          </a:prstGeom>
        </p:spPr>
        <p:txBody>
          <a:bodyPr vert="eaVert" anchor="ctr" anchorCtr="0"/>
          <a:lstStyle>
            <a:lvl1pPr marL="0" indent="0" algn="ctr" defTabSz="457200" rtl="0" eaLnBrk="1" latinLnBrk="0" hangingPunct="1">
              <a:spcBef>
                <a:spcPct val="20000"/>
              </a:spcBef>
              <a:buFont typeface="Arial"/>
              <a:buNone/>
              <a:defRPr sz="1100" b="1" i="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latin typeface="Arial" pitchFamily="34" charset="0"/>
                <a:cs typeface="Arial" pitchFamily="34" charset="0"/>
              </a:rPr>
              <a:t>Student </a:t>
            </a:r>
            <a:r>
              <a:rPr lang="en-GB" dirty="0" smtClean="0">
                <a:latin typeface="Arial" pitchFamily="34" charset="0"/>
                <a:cs typeface="Arial" pitchFamily="34" charset="0"/>
              </a:rPr>
              <a:t>3</a:t>
            </a:r>
            <a:endParaRPr lang="en-US" dirty="0">
              <a:latin typeface="Arial" pitchFamily="34" charset="0"/>
              <a:cs typeface="Arial" pitchFamily="34" charset="0"/>
            </a:endParaRPr>
          </a:p>
        </p:txBody>
      </p:sp>
      <p:sp>
        <p:nvSpPr>
          <p:cNvPr id="9" name="Rectangle 8"/>
          <p:cNvSpPr/>
          <p:nvPr/>
        </p:nvSpPr>
        <p:spPr>
          <a:xfrm>
            <a:off x="361950" y="3232150"/>
            <a:ext cx="8420100" cy="15480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0" name="TextBox 9"/>
          <p:cNvSpPr txBox="1"/>
          <p:nvPr/>
        </p:nvSpPr>
        <p:spPr>
          <a:xfrm>
            <a:off x="590550" y="3365500"/>
            <a:ext cx="2197100" cy="246221"/>
          </a:xfrm>
          <a:prstGeom prst="rect">
            <a:avLst/>
          </a:prstGeom>
        </p:spPr>
        <p:txBody>
          <a:bodyPr wrap="square" lIns="0" tIns="0" rIns="0" bIns="0" rtlCol="0">
            <a:spAutoFit/>
          </a:bodyPr>
          <a:lstStyle/>
          <a:p>
            <a:pPr algn="l"/>
            <a:r>
              <a:rPr lang="en-US" sz="1600" b="1" i="0" dirty="0">
                <a:solidFill>
                  <a:srgbClr val="003359"/>
                </a:solidFill>
                <a:latin typeface="Arial" pitchFamily="34" charset="0"/>
                <a:cs typeface="Arial" pitchFamily="34" charset="0"/>
              </a:rPr>
              <a:t>Feedback</a:t>
            </a:r>
          </a:p>
        </p:txBody>
      </p:sp>
      <p:grpSp>
        <p:nvGrpSpPr>
          <p:cNvPr id="13" name="Group 12"/>
          <p:cNvGrpSpPr/>
          <p:nvPr/>
        </p:nvGrpSpPr>
        <p:grpSpPr>
          <a:xfrm>
            <a:off x="0" y="446088"/>
            <a:ext cx="9144000" cy="72000"/>
            <a:chOff x="0" y="446088"/>
            <a:chExt cx="9144000" cy="72000"/>
          </a:xfrm>
        </p:grpSpPr>
        <p:sp>
          <p:nvSpPr>
            <p:cNvPr id="14" name="Rectangle 13"/>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7" name="Rectangle 16"/>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11655888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6"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Encounter 16</a:t>
            </a:r>
          </a:p>
        </p:txBody>
      </p:sp>
      <p:sp>
        <p:nvSpPr>
          <p:cNvPr id="12" name="TextBox 11"/>
          <p:cNvSpPr txBox="1"/>
          <p:nvPr/>
        </p:nvSpPr>
        <p:spPr>
          <a:xfrm>
            <a:off x="6591300" y="107950"/>
            <a:ext cx="2197100" cy="246221"/>
          </a:xfrm>
          <a:prstGeom prst="rect">
            <a:avLst/>
          </a:prstGeom>
        </p:spPr>
        <p:txBody>
          <a:bodyPr wrap="square" lIns="0" tIns="0" rIns="0" bIns="0" rtlCol="0">
            <a:spAutoFit/>
          </a:bodyPr>
          <a:lstStyle/>
          <a:p>
            <a:pPr algn="r"/>
            <a:r>
              <a:rPr lang="en-US" sz="1600" dirty="0">
                <a:solidFill>
                  <a:srgbClr val="FFFFFF"/>
                </a:solidFill>
                <a:latin typeface="Arial" pitchFamily="34" charset="0"/>
                <a:cs typeface="Arial" pitchFamily="34" charset="0"/>
              </a:rPr>
              <a:t>Overall Feedback</a:t>
            </a:r>
            <a:endParaRPr lang="en-US" sz="1600" b="0" i="0" dirty="0">
              <a:solidFill>
                <a:srgbClr val="FFFFFF"/>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960459265"/>
              </p:ext>
            </p:extLst>
          </p:nvPr>
        </p:nvGraphicFramePr>
        <p:xfrm>
          <a:off x="361950" y="857250"/>
          <a:ext cx="8420104" cy="1857490"/>
        </p:xfrm>
        <a:graphic>
          <a:graphicData uri="http://schemas.openxmlformats.org/drawingml/2006/table">
            <a:tbl>
              <a:tblPr firstRow="1" firstCol="1" bandRow="1">
                <a:tableStyleId>{5C22544A-7EE6-4342-B048-85BDC9FD1C3A}</a:tableStyleId>
              </a:tblPr>
              <a:tblGrid>
                <a:gridCol w="330200"/>
                <a:gridCol w="4102100"/>
                <a:gridCol w="996951"/>
                <a:gridCol w="996951"/>
                <a:gridCol w="996951"/>
                <a:gridCol w="996951"/>
              </a:tblGrid>
              <a:tr h="336550">
                <a:tc>
                  <a:txBody>
                    <a:bodyPr/>
                    <a:lstStyle/>
                    <a:p>
                      <a:pPr>
                        <a:lnSpc>
                          <a:spcPts val="1000"/>
                        </a:lnSpc>
                      </a:pPr>
                      <a:endParaRPr lang="en-US" sz="1000" b="0" i="0" dirty="0">
                        <a:latin typeface="Arial" pitchFamily="34" charset="0"/>
                        <a:cs typeface="Arial" pitchFamily="34" charset="0"/>
                      </a:endParaRPr>
                    </a:p>
                  </a:txBody>
                  <a:tcPr marT="0" marB="0" anchor="ctr">
                    <a:lnB w="38100" cmpd="sng">
                      <a:noFill/>
                    </a:lnB>
                    <a:noFill/>
                  </a:tcPr>
                </a:tc>
                <a:tc>
                  <a:txBody>
                    <a:bodyPr/>
                    <a:lstStyle/>
                    <a:p>
                      <a:pPr>
                        <a:lnSpc>
                          <a:spcPts val="1000"/>
                        </a:lnSpc>
                      </a:pPr>
                      <a:endParaRPr lang="en-US" sz="1000" b="0" i="0" dirty="0">
                        <a:latin typeface="Arial" pitchFamily="34" charset="0"/>
                        <a:cs typeface="Arial" pitchFamily="34" charset="0"/>
                      </a:endParaRPr>
                    </a:p>
                  </a:txBody>
                  <a:tcPr marT="0" marB="0" anchor="ctr">
                    <a:lnR w="12700" cmpd="sng">
                      <a:noFill/>
                    </a:lnR>
                    <a:lnB w="38100" cmpd="sng">
                      <a:noFill/>
                    </a:lnB>
                    <a:noFill/>
                  </a:tcPr>
                </a:tc>
                <a:tc>
                  <a:txBody>
                    <a:bodyPr/>
                    <a:lstStyle/>
                    <a:p>
                      <a:pPr algn="ctr">
                        <a:lnSpc>
                          <a:spcPts val="1000"/>
                        </a:lnSpc>
                      </a:pPr>
                      <a:r>
                        <a:rPr lang="en-US" sz="1000" b="1" i="0">
                          <a:solidFill>
                            <a:srgbClr val="003359"/>
                          </a:solidFill>
                          <a:latin typeface="Arial" pitchFamily="34" charset="0"/>
                          <a:cs typeface="Arial" pitchFamily="34" charset="0"/>
                        </a:rPr>
                        <a:t>Great job!</a:t>
                      </a:r>
                    </a:p>
                  </a:txBody>
                  <a:tcPr marT="0" marB="0" anchor="ctr">
                    <a:lnL w="12700" cmpd="sng">
                      <a:noFill/>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Well done</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Good try</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Need more practice</a:t>
                      </a:r>
                    </a:p>
                  </a:txBody>
                  <a:tcPr marT="0" marB="0" anchor="ctr">
                    <a:lnL w="9525" cap="flat" cmpd="sng" algn="ctr">
                      <a:solidFill>
                        <a:prstClr val="white"/>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r>
              <a:tr h="304188">
                <a:tc rowSpan="4">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a:lnSpc>
                          <a:spcPts val="1000"/>
                        </a:lnSpc>
                      </a:pPr>
                      <a:r>
                        <a:rPr kumimoji="0" lang="en-US"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2.1: </a:t>
                      </a:r>
                      <a:r>
                        <a:rPr kumimoji="0" lang="en-US"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Body Parts</a:t>
                      </a:r>
                      <a:endParaRPr lang="en-US" sz="1000" b="0" i="0" kern="1200" baseline="0" dirty="0">
                        <a:solidFill>
                          <a:srgbClr val="003359"/>
                        </a:solidFill>
                        <a:latin typeface="Arial" pitchFamily="34" charset="0"/>
                        <a:ea typeface="+mn-ea"/>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kumimoji="0" lang="en-US"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2.2:</a:t>
                      </a:r>
                      <a:r>
                        <a:rPr kumimoji="0" lang="en-US"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 I Feel Sick</a:t>
                      </a:r>
                      <a:endParaRPr lang="en-US" sz="1000" b="0" i="0" dirty="0">
                        <a:solidFill>
                          <a:srgbClr val="003359"/>
                        </a:solidFill>
                        <a:latin typeface="Arial"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vMerge="1">
                  <a:txBody>
                    <a:bodyPr/>
                    <a:lstStyle/>
                    <a:p>
                      <a:pPr>
                        <a:lnSpc>
                          <a:spcPts val="1000"/>
                        </a:lnSpc>
                      </a:pPr>
                      <a:endParaRPr lang="en-US" sz="1000" b="0" i="0">
                        <a:latin typeface="Arial"/>
                        <a:cs typeface="Arial"/>
                      </a:endParaRPr>
                    </a:p>
                  </a:txBody>
                  <a:tcPr anchor="ctr"/>
                </a:tc>
                <a:tc>
                  <a:txBody>
                    <a:bodyPr/>
                    <a:lstStyle/>
                    <a:p>
                      <a:pPr>
                        <a:lnSpc>
                          <a:spcPts val="1000"/>
                        </a:lnSpc>
                      </a:pPr>
                      <a:r>
                        <a:rPr kumimoji="0" lang="en-US"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3.1:</a:t>
                      </a:r>
                      <a:r>
                        <a:rPr kumimoji="0" lang="en-US"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 Whose Is It?</a:t>
                      </a:r>
                      <a:endParaRPr lang="en-US" sz="1000" b="0" i="0" dirty="0">
                        <a:solidFill>
                          <a:srgbClr val="003359"/>
                        </a:solidFill>
                        <a:latin typeface="Arial"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4.1:</a:t>
                      </a:r>
                      <a:r>
                        <a:rPr kumimoji="0" lang="en-GB"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 Give It Back!</a:t>
                      </a:r>
                      <a:endParaRPr kumimoji="0" lang="en-GB" altLang="en-US" sz="1000" b="0" i="0" u="none" strike="noStrike" cap="none" normalizeH="0" baseline="0" dirty="0">
                        <a:ln>
                          <a:noFill/>
                        </a:ln>
                        <a:solidFill>
                          <a:srgbClr val="003359"/>
                        </a:solidFill>
                        <a:effectLst/>
                        <a:latin typeface="Arial" pitchFamily="34" charset="0"/>
                        <a:ea typeface="ＭＳ Ｐゴシック" charset="-128"/>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4.2:</a:t>
                      </a:r>
                      <a:r>
                        <a:rPr kumimoji="0" lang="en-GB"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 At the Doctor’s</a:t>
                      </a:r>
                      <a:endParaRPr kumimoji="0" lang="en-GB" altLang="en-US" sz="1000" b="0" i="0" u="none" strike="noStrike" cap="none" normalizeH="0" baseline="0" dirty="0">
                        <a:ln>
                          <a:noFill/>
                        </a:ln>
                        <a:solidFill>
                          <a:srgbClr val="003359"/>
                        </a:solidFill>
                        <a:effectLst/>
                        <a:latin typeface="Arial" pitchFamily="34" charset="0"/>
                        <a:ea typeface="ＭＳ Ｐゴシック" charset="-128"/>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bl>
          </a:graphicData>
        </a:graphic>
      </p:graphicFrame>
      <p:sp>
        <p:nvSpPr>
          <p:cNvPr id="11" name="Vertical Text Placeholder 9"/>
          <p:cNvSpPr txBox="1">
            <a:spLocks/>
          </p:cNvSpPr>
          <p:nvPr/>
        </p:nvSpPr>
        <p:spPr>
          <a:xfrm rot="10800000">
            <a:off x="406400" y="1225549"/>
            <a:ext cx="247650" cy="1482481"/>
          </a:xfrm>
          <a:prstGeom prst="rect">
            <a:avLst/>
          </a:prstGeom>
        </p:spPr>
        <p:txBody>
          <a:bodyPr vert="eaVert" anchor="ctr" anchorCtr="0"/>
          <a:lstStyle>
            <a:lvl1pPr marL="0" indent="0" algn="ctr" defTabSz="457200" rtl="0" eaLnBrk="1" latinLnBrk="0" hangingPunct="1">
              <a:spcBef>
                <a:spcPct val="20000"/>
              </a:spcBef>
              <a:buFont typeface="Arial"/>
              <a:buNone/>
              <a:defRPr sz="1100" b="1" i="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latin typeface="Arial" pitchFamily="34" charset="0"/>
                <a:cs typeface="Arial" pitchFamily="34" charset="0"/>
              </a:rPr>
              <a:t>Student </a:t>
            </a:r>
            <a:r>
              <a:rPr lang="en-GB" dirty="0" smtClean="0">
                <a:latin typeface="Arial" pitchFamily="34" charset="0"/>
                <a:cs typeface="Arial" pitchFamily="34" charset="0"/>
              </a:rPr>
              <a:t>4</a:t>
            </a:r>
            <a:endParaRPr lang="en-US" dirty="0">
              <a:latin typeface="Arial" pitchFamily="34" charset="0"/>
              <a:cs typeface="Arial" pitchFamily="34" charset="0"/>
            </a:endParaRPr>
          </a:p>
        </p:txBody>
      </p:sp>
      <p:sp>
        <p:nvSpPr>
          <p:cNvPr id="9" name="Rectangle 8"/>
          <p:cNvSpPr/>
          <p:nvPr/>
        </p:nvSpPr>
        <p:spPr>
          <a:xfrm>
            <a:off x="361950" y="3232150"/>
            <a:ext cx="8420100" cy="15480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0" name="TextBox 9"/>
          <p:cNvSpPr txBox="1"/>
          <p:nvPr/>
        </p:nvSpPr>
        <p:spPr>
          <a:xfrm>
            <a:off x="590550" y="3365500"/>
            <a:ext cx="2197100" cy="246221"/>
          </a:xfrm>
          <a:prstGeom prst="rect">
            <a:avLst/>
          </a:prstGeom>
        </p:spPr>
        <p:txBody>
          <a:bodyPr wrap="square" lIns="0" tIns="0" rIns="0" bIns="0" rtlCol="0">
            <a:spAutoFit/>
          </a:bodyPr>
          <a:lstStyle/>
          <a:p>
            <a:pPr algn="l"/>
            <a:r>
              <a:rPr lang="en-US" sz="1600" b="1" i="0" dirty="0">
                <a:solidFill>
                  <a:srgbClr val="003359"/>
                </a:solidFill>
                <a:latin typeface="Arial" pitchFamily="34" charset="0"/>
                <a:cs typeface="Arial" pitchFamily="34" charset="0"/>
              </a:rPr>
              <a:t>Feedback</a:t>
            </a:r>
          </a:p>
        </p:txBody>
      </p:sp>
      <p:grpSp>
        <p:nvGrpSpPr>
          <p:cNvPr id="42" name="Group 41"/>
          <p:cNvGrpSpPr/>
          <p:nvPr/>
        </p:nvGrpSpPr>
        <p:grpSpPr>
          <a:xfrm>
            <a:off x="0" y="446088"/>
            <a:ext cx="9144000" cy="72000"/>
            <a:chOff x="0" y="446088"/>
            <a:chExt cx="9144000" cy="72000"/>
          </a:xfrm>
        </p:grpSpPr>
        <p:sp>
          <p:nvSpPr>
            <p:cNvPr id="43" name="Rectangle 42"/>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4" name="Rectangle 43"/>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41379108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1.0: Warm-Up</a:t>
            </a:r>
          </a:p>
        </p:txBody>
      </p:sp>
      <p:grpSp>
        <p:nvGrpSpPr>
          <p:cNvPr id="16" name="Group 15"/>
          <p:cNvGrpSpPr/>
          <p:nvPr/>
        </p:nvGrpSpPr>
        <p:grpSpPr>
          <a:xfrm>
            <a:off x="0" y="446088"/>
            <a:ext cx="9144000" cy="72000"/>
            <a:chOff x="0" y="446088"/>
            <a:chExt cx="9144000" cy="72000"/>
          </a:xfrm>
        </p:grpSpPr>
        <p:sp>
          <p:nvSpPr>
            <p:cNvPr id="17" name="Rectangle 16"/>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8" name="Rectangle 17"/>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grpSp>
        <p:nvGrpSpPr>
          <p:cNvPr id="33" name="Group 32"/>
          <p:cNvGrpSpPr/>
          <p:nvPr/>
        </p:nvGrpSpPr>
        <p:grpSpPr>
          <a:xfrm>
            <a:off x="1810878" y="3447091"/>
            <a:ext cx="1972800" cy="866881"/>
            <a:chOff x="2698750" y="2460625"/>
            <a:chExt cx="1972800" cy="866881"/>
          </a:xfrm>
        </p:grpSpPr>
        <p:sp>
          <p:nvSpPr>
            <p:cNvPr id="34" name="TextBox 33"/>
            <p:cNvSpPr txBox="1"/>
            <p:nvPr/>
          </p:nvSpPr>
          <p:spPr>
            <a:xfrm>
              <a:off x="2698750" y="2679506"/>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5" name="Right Triangle 34"/>
            <p:cNvSpPr/>
            <p:nvPr/>
          </p:nvSpPr>
          <p:spPr>
            <a:xfrm flipH="1">
              <a:off x="4422775" y="2460625"/>
              <a:ext cx="146051"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36" name="Group 35"/>
          <p:cNvGrpSpPr/>
          <p:nvPr/>
        </p:nvGrpSpPr>
        <p:grpSpPr>
          <a:xfrm flipH="1">
            <a:off x="4658322" y="920968"/>
            <a:ext cx="2674800" cy="871404"/>
            <a:chOff x="3165826" y="4036970"/>
            <a:chExt cx="2674800" cy="871404"/>
          </a:xfrm>
        </p:grpSpPr>
        <p:sp>
          <p:nvSpPr>
            <p:cNvPr id="37" name="TextBox 36"/>
            <p:cNvSpPr txBox="1"/>
            <p:nvPr/>
          </p:nvSpPr>
          <p:spPr>
            <a:xfrm flipH="1">
              <a:off x="3165826" y="4036970"/>
              <a:ext cx="2674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 </a:t>
              </a:r>
              <a:r>
                <a:rPr lang="en-GB" sz="1600" dirty="0">
                  <a:latin typeface="Arial" pitchFamily="34" charset="0"/>
                  <a:cs typeface="Arial" pitchFamily="34" charset="0"/>
                </a:rPr>
                <a:t>True or false?</a:t>
              </a:r>
              <a:endParaRPr lang="en-US" sz="1600" dirty="0">
                <a:solidFill>
                  <a:srgbClr val="003359"/>
                </a:solidFill>
                <a:latin typeface="Arial" pitchFamily="34" charset="0"/>
                <a:cs typeface="Arial" pitchFamily="34" charset="0"/>
              </a:endParaRPr>
            </a:p>
          </p:txBody>
        </p:sp>
        <p:sp>
          <p:nvSpPr>
            <p:cNvPr id="38" name="Right Triangle 37"/>
            <p:cNvSpPr/>
            <p:nvPr/>
          </p:nvSpPr>
          <p:spPr>
            <a:xfrm rot="10800000">
              <a:off x="5613401" y="4762323"/>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pic>
        <p:nvPicPr>
          <p:cNvPr id="14" name="Picture 13"/>
          <p:cNvPicPr>
            <a:picLocks noChangeAspect="1"/>
          </p:cNvPicPr>
          <p:nvPr/>
        </p:nvPicPr>
        <p:blipFill>
          <a:blip r:embed="rId3"/>
          <a:stretch>
            <a:fillRect/>
          </a:stretch>
        </p:blipFill>
        <p:spPr>
          <a:xfrm>
            <a:off x="3163319" y="1619385"/>
            <a:ext cx="1569341" cy="1898396"/>
          </a:xfrm>
          <a:prstGeom prst="rect">
            <a:avLst/>
          </a:prstGeom>
        </p:spPr>
      </p:pic>
    </p:spTree>
    <p:extLst>
      <p:ext uri="{BB962C8B-B14F-4D97-AF65-F5344CB8AC3E}">
        <p14:creationId xmlns:p14="http://schemas.microsoft.com/office/powerpoint/2010/main" val="636655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5.0: Wrap-Up</a:t>
            </a: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l="-1"/>
          <a:stretch/>
        </p:blipFill>
        <p:spPr>
          <a:xfrm>
            <a:off x="1777726" y="861934"/>
            <a:ext cx="4861200" cy="3921106"/>
          </a:xfrm>
          <a:prstGeom prst="rect">
            <a:avLst/>
          </a:prstGeom>
        </p:spPr>
      </p:pic>
      <p:sp>
        <p:nvSpPr>
          <p:cNvPr id="15" name="TextBox 14"/>
          <p:cNvSpPr txBox="1"/>
          <p:nvPr/>
        </p:nvSpPr>
        <p:spPr>
          <a:xfrm>
            <a:off x="441535" y="928153"/>
            <a:ext cx="320922" cy="338554"/>
          </a:xfrm>
          <a:prstGeom prst="rect">
            <a:avLst/>
          </a:prstGeom>
          <a:noFill/>
        </p:spPr>
        <p:txBody>
          <a:bodyPr wrap="none">
            <a:spAutoFit/>
          </a:bodyPr>
          <a:lstStyle/>
          <a:p>
            <a:pPr eaLnBrk="1" hangingPunct="1">
              <a:defRPr/>
            </a:pPr>
            <a:r>
              <a:rPr lang="en-US" sz="1600" dirty="0">
                <a:latin typeface="Arial" pitchFamily="34" charset="0"/>
                <a:cs typeface="Arial" pitchFamily="34" charset="0"/>
              </a:rPr>
              <a:t>A</a:t>
            </a:r>
          </a:p>
        </p:txBody>
      </p:sp>
      <p:sp>
        <p:nvSpPr>
          <p:cNvPr id="16" name="TextBox 15"/>
          <p:cNvSpPr txBox="1"/>
          <p:nvPr/>
        </p:nvSpPr>
        <p:spPr>
          <a:xfrm>
            <a:off x="662198" y="928153"/>
            <a:ext cx="527050" cy="338137"/>
          </a:xfrm>
          <a:prstGeom prst="rect">
            <a:avLst/>
          </a:prstGeom>
          <a:noFill/>
        </p:spPr>
        <p:txBody>
          <a:bodyPr wrap="none">
            <a:spAutoFit/>
          </a:bodyPr>
          <a:lstStyle/>
          <a:p>
            <a:pPr eaLnBrk="1" hangingPunct="1">
              <a:defRPr/>
            </a:pPr>
            <a:r>
              <a:rPr lang="en-US" sz="1600" dirty="0">
                <a:latin typeface="Arial" pitchFamily="34" charset="0"/>
                <a:cs typeface="Arial" pitchFamily="34" charset="0"/>
              </a:rPr>
              <a:t>hair</a:t>
            </a:r>
          </a:p>
        </p:txBody>
      </p:sp>
      <p:sp>
        <p:nvSpPr>
          <p:cNvPr id="19" name="TextBox 18"/>
          <p:cNvSpPr txBox="1"/>
          <p:nvPr/>
        </p:nvSpPr>
        <p:spPr>
          <a:xfrm>
            <a:off x="442224" y="4368800"/>
            <a:ext cx="331788" cy="339725"/>
          </a:xfrm>
          <a:prstGeom prst="rect">
            <a:avLst/>
          </a:prstGeom>
          <a:noFill/>
        </p:spPr>
        <p:txBody>
          <a:bodyPr wrap="none">
            <a:spAutoFit/>
          </a:bodyPr>
          <a:lstStyle/>
          <a:p>
            <a:pPr eaLnBrk="1" hangingPunct="1">
              <a:defRPr/>
            </a:pPr>
            <a:r>
              <a:rPr lang="en-US" sz="1600" dirty="0">
                <a:latin typeface="Arial" pitchFamily="34" charset="0"/>
                <a:cs typeface="Arial" pitchFamily="34" charset="0"/>
              </a:rPr>
              <a:t>D</a:t>
            </a:r>
          </a:p>
        </p:txBody>
      </p:sp>
      <p:sp>
        <p:nvSpPr>
          <p:cNvPr id="20" name="TextBox 19"/>
          <p:cNvSpPr txBox="1"/>
          <p:nvPr/>
        </p:nvSpPr>
        <p:spPr>
          <a:xfrm>
            <a:off x="715274" y="4368800"/>
            <a:ext cx="538163" cy="339725"/>
          </a:xfrm>
          <a:prstGeom prst="rect">
            <a:avLst/>
          </a:prstGeom>
          <a:noFill/>
        </p:spPr>
        <p:txBody>
          <a:bodyPr wrap="none">
            <a:spAutoFit/>
          </a:bodyPr>
          <a:lstStyle/>
          <a:p>
            <a:pPr eaLnBrk="1" hangingPunct="1">
              <a:defRPr/>
            </a:pPr>
            <a:r>
              <a:rPr lang="en-US" sz="1600" dirty="0">
                <a:latin typeface="Arial" pitchFamily="34" charset="0"/>
                <a:cs typeface="Arial" pitchFamily="34" charset="0"/>
              </a:rPr>
              <a:t>arm</a:t>
            </a:r>
          </a:p>
        </p:txBody>
      </p:sp>
      <p:sp>
        <p:nvSpPr>
          <p:cNvPr id="18" name="TextBox 17"/>
          <p:cNvSpPr txBox="1"/>
          <p:nvPr/>
        </p:nvSpPr>
        <p:spPr>
          <a:xfrm>
            <a:off x="442224" y="3222586"/>
            <a:ext cx="331788" cy="338138"/>
          </a:xfrm>
          <a:prstGeom prst="rect">
            <a:avLst/>
          </a:prstGeom>
          <a:noFill/>
        </p:spPr>
        <p:txBody>
          <a:bodyPr wrap="none">
            <a:spAutoFit/>
          </a:bodyPr>
          <a:lstStyle/>
          <a:p>
            <a:pPr eaLnBrk="1" hangingPunct="1">
              <a:defRPr/>
            </a:pPr>
            <a:r>
              <a:rPr lang="en-US" sz="1600" dirty="0">
                <a:latin typeface="Arial" pitchFamily="34" charset="0"/>
                <a:cs typeface="Arial" pitchFamily="34" charset="0"/>
              </a:rPr>
              <a:t>C</a:t>
            </a:r>
          </a:p>
        </p:txBody>
      </p:sp>
      <p:sp>
        <p:nvSpPr>
          <p:cNvPr id="21" name="TextBox 20"/>
          <p:cNvSpPr txBox="1"/>
          <p:nvPr/>
        </p:nvSpPr>
        <p:spPr>
          <a:xfrm>
            <a:off x="690461" y="3222587"/>
            <a:ext cx="1085850" cy="338137"/>
          </a:xfrm>
          <a:prstGeom prst="rect">
            <a:avLst/>
          </a:prstGeom>
          <a:noFill/>
        </p:spPr>
        <p:txBody>
          <a:bodyPr wrap="none">
            <a:spAutoFit/>
          </a:bodyPr>
          <a:lstStyle/>
          <a:p>
            <a:pPr eaLnBrk="1" hangingPunct="1">
              <a:defRPr/>
            </a:pPr>
            <a:r>
              <a:rPr lang="en-US" sz="1600" dirty="0">
                <a:latin typeface="Arial" pitchFamily="34" charset="0"/>
                <a:cs typeface="Arial" pitchFamily="34" charset="0"/>
              </a:rPr>
              <a:t>headache</a:t>
            </a:r>
          </a:p>
        </p:txBody>
      </p:sp>
      <p:sp>
        <p:nvSpPr>
          <p:cNvPr id="17" name="TextBox 16"/>
          <p:cNvSpPr txBox="1"/>
          <p:nvPr/>
        </p:nvSpPr>
        <p:spPr>
          <a:xfrm>
            <a:off x="442224" y="2076372"/>
            <a:ext cx="320675" cy="338137"/>
          </a:xfrm>
          <a:prstGeom prst="rect">
            <a:avLst/>
          </a:prstGeom>
          <a:noFill/>
        </p:spPr>
        <p:txBody>
          <a:bodyPr wrap="none">
            <a:spAutoFit/>
          </a:bodyPr>
          <a:lstStyle/>
          <a:p>
            <a:pPr eaLnBrk="1" hangingPunct="1">
              <a:defRPr/>
            </a:pPr>
            <a:r>
              <a:rPr lang="en-US" sz="1600" dirty="0">
                <a:latin typeface="Arial" pitchFamily="34" charset="0"/>
                <a:cs typeface="Arial" pitchFamily="34" charset="0"/>
              </a:rPr>
              <a:t>B</a:t>
            </a:r>
          </a:p>
        </p:txBody>
      </p:sp>
      <p:sp>
        <p:nvSpPr>
          <p:cNvPr id="22" name="TextBox 21"/>
          <p:cNvSpPr txBox="1"/>
          <p:nvPr/>
        </p:nvSpPr>
        <p:spPr>
          <a:xfrm>
            <a:off x="670824" y="2074784"/>
            <a:ext cx="941388" cy="339725"/>
          </a:xfrm>
          <a:prstGeom prst="rect">
            <a:avLst/>
          </a:prstGeom>
          <a:noFill/>
        </p:spPr>
        <p:txBody>
          <a:bodyPr wrap="none">
            <a:spAutoFit/>
          </a:bodyPr>
          <a:lstStyle/>
          <a:p>
            <a:pPr eaLnBrk="1" hangingPunct="1">
              <a:defRPr/>
            </a:pPr>
            <a:r>
              <a:rPr lang="en-US" sz="1600" dirty="0">
                <a:latin typeface="Arial" pitchFamily="34" charset="0"/>
                <a:cs typeface="Arial" pitchFamily="34" charset="0"/>
              </a:rPr>
              <a:t>feel sick</a:t>
            </a:r>
          </a:p>
        </p:txBody>
      </p:sp>
      <p:sp>
        <p:nvSpPr>
          <p:cNvPr id="25" name="TextBox 24"/>
          <p:cNvSpPr txBox="1"/>
          <p:nvPr/>
        </p:nvSpPr>
        <p:spPr>
          <a:xfrm>
            <a:off x="6862103" y="3222976"/>
            <a:ext cx="344488" cy="338137"/>
          </a:xfrm>
          <a:prstGeom prst="rect">
            <a:avLst/>
          </a:prstGeom>
          <a:noFill/>
        </p:spPr>
        <p:txBody>
          <a:bodyPr wrap="none">
            <a:spAutoFit/>
          </a:bodyPr>
          <a:lstStyle/>
          <a:p>
            <a:pPr eaLnBrk="1" hangingPunct="1">
              <a:defRPr/>
            </a:pPr>
            <a:r>
              <a:rPr lang="en-US" sz="1600" dirty="0">
                <a:latin typeface="Arial" pitchFamily="34" charset="0"/>
                <a:cs typeface="Arial" pitchFamily="34" charset="0"/>
              </a:rPr>
              <a:t>G</a:t>
            </a:r>
          </a:p>
        </p:txBody>
      </p:sp>
      <p:sp>
        <p:nvSpPr>
          <p:cNvPr id="27" name="TextBox 26"/>
          <p:cNvSpPr txBox="1"/>
          <p:nvPr/>
        </p:nvSpPr>
        <p:spPr>
          <a:xfrm>
            <a:off x="7195478" y="3222975"/>
            <a:ext cx="617538" cy="338138"/>
          </a:xfrm>
          <a:prstGeom prst="rect">
            <a:avLst/>
          </a:prstGeom>
          <a:noFill/>
        </p:spPr>
        <p:txBody>
          <a:bodyPr wrap="none">
            <a:spAutoFit/>
          </a:bodyPr>
          <a:lstStyle/>
          <a:p>
            <a:pPr eaLnBrk="1" hangingPunct="1">
              <a:defRPr/>
            </a:pPr>
            <a:r>
              <a:rPr lang="en-US" sz="1600" dirty="0">
                <a:latin typeface="Arial" pitchFamily="34" charset="0"/>
                <a:cs typeface="Arial" pitchFamily="34" charset="0"/>
              </a:rPr>
              <a:t>eyes</a:t>
            </a:r>
          </a:p>
        </p:txBody>
      </p:sp>
      <p:sp>
        <p:nvSpPr>
          <p:cNvPr id="26" name="TextBox 25"/>
          <p:cNvSpPr txBox="1"/>
          <p:nvPr/>
        </p:nvSpPr>
        <p:spPr>
          <a:xfrm>
            <a:off x="6862103" y="4370388"/>
            <a:ext cx="333375" cy="338137"/>
          </a:xfrm>
          <a:prstGeom prst="rect">
            <a:avLst/>
          </a:prstGeom>
          <a:noFill/>
        </p:spPr>
        <p:txBody>
          <a:bodyPr wrap="none">
            <a:spAutoFit/>
          </a:bodyPr>
          <a:lstStyle/>
          <a:p>
            <a:pPr eaLnBrk="1" hangingPunct="1">
              <a:defRPr/>
            </a:pPr>
            <a:r>
              <a:rPr lang="en-US" sz="1600" dirty="0">
                <a:latin typeface="Arial" pitchFamily="34" charset="0"/>
                <a:cs typeface="Arial" pitchFamily="34" charset="0"/>
              </a:rPr>
              <a:t>H</a:t>
            </a:r>
          </a:p>
        </p:txBody>
      </p:sp>
      <p:sp>
        <p:nvSpPr>
          <p:cNvPr id="28" name="TextBox 27"/>
          <p:cNvSpPr txBox="1"/>
          <p:nvPr/>
        </p:nvSpPr>
        <p:spPr>
          <a:xfrm>
            <a:off x="7195478" y="4370388"/>
            <a:ext cx="1233487" cy="338137"/>
          </a:xfrm>
          <a:prstGeom prst="rect">
            <a:avLst/>
          </a:prstGeom>
          <a:noFill/>
        </p:spPr>
        <p:txBody>
          <a:bodyPr wrap="none">
            <a:spAutoFit/>
          </a:bodyPr>
          <a:lstStyle/>
          <a:p>
            <a:pPr eaLnBrk="1" hangingPunct="1">
              <a:defRPr/>
            </a:pPr>
            <a:r>
              <a:rPr lang="en-US" sz="1600" dirty="0">
                <a:latin typeface="Arial" pitchFamily="34" charset="0"/>
                <a:cs typeface="Arial" pitchFamily="34" charset="0"/>
              </a:rPr>
              <a:t>have a cold</a:t>
            </a:r>
          </a:p>
        </p:txBody>
      </p:sp>
      <p:sp>
        <p:nvSpPr>
          <p:cNvPr id="23" name="TextBox 22"/>
          <p:cNvSpPr txBox="1"/>
          <p:nvPr/>
        </p:nvSpPr>
        <p:spPr>
          <a:xfrm>
            <a:off x="6862103" y="928153"/>
            <a:ext cx="322262" cy="338137"/>
          </a:xfrm>
          <a:prstGeom prst="rect">
            <a:avLst/>
          </a:prstGeom>
          <a:noFill/>
        </p:spPr>
        <p:txBody>
          <a:bodyPr wrap="none">
            <a:spAutoFit/>
          </a:bodyPr>
          <a:lstStyle/>
          <a:p>
            <a:pPr eaLnBrk="1" hangingPunct="1">
              <a:defRPr/>
            </a:pPr>
            <a:r>
              <a:rPr lang="en-US" sz="1600" dirty="0">
                <a:latin typeface="Arial" pitchFamily="34" charset="0"/>
                <a:cs typeface="Arial" pitchFamily="34" charset="0"/>
              </a:rPr>
              <a:t>E</a:t>
            </a:r>
          </a:p>
        </p:txBody>
      </p:sp>
      <p:sp>
        <p:nvSpPr>
          <p:cNvPr id="29" name="TextBox 28"/>
          <p:cNvSpPr txBox="1"/>
          <p:nvPr/>
        </p:nvSpPr>
        <p:spPr>
          <a:xfrm>
            <a:off x="7195478" y="928153"/>
            <a:ext cx="560387" cy="338137"/>
          </a:xfrm>
          <a:prstGeom prst="rect">
            <a:avLst/>
          </a:prstGeom>
          <a:noFill/>
        </p:spPr>
        <p:txBody>
          <a:bodyPr wrap="none">
            <a:spAutoFit/>
          </a:bodyPr>
          <a:lstStyle/>
          <a:p>
            <a:pPr eaLnBrk="1" hangingPunct="1">
              <a:defRPr/>
            </a:pPr>
            <a:r>
              <a:rPr lang="en-US" sz="1600" dirty="0">
                <a:latin typeface="Arial" pitchFamily="34" charset="0"/>
                <a:cs typeface="Arial" pitchFamily="34" charset="0"/>
              </a:rPr>
              <a:t>legs</a:t>
            </a:r>
          </a:p>
        </p:txBody>
      </p:sp>
      <p:sp>
        <p:nvSpPr>
          <p:cNvPr id="24" name="TextBox 23"/>
          <p:cNvSpPr txBox="1"/>
          <p:nvPr/>
        </p:nvSpPr>
        <p:spPr>
          <a:xfrm>
            <a:off x="6862103" y="2075564"/>
            <a:ext cx="309563" cy="338137"/>
          </a:xfrm>
          <a:prstGeom prst="rect">
            <a:avLst/>
          </a:prstGeom>
          <a:noFill/>
        </p:spPr>
        <p:txBody>
          <a:bodyPr wrap="none">
            <a:spAutoFit/>
          </a:bodyPr>
          <a:lstStyle/>
          <a:p>
            <a:pPr eaLnBrk="1" hangingPunct="1">
              <a:defRPr/>
            </a:pPr>
            <a:r>
              <a:rPr lang="en-US" sz="1600" dirty="0">
                <a:latin typeface="Arial" pitchFamily="34" charset="0"/>
                <a:cs typeface="Arial" pitchFamily="34" charset="0"/>
              </a:rPr>
              <a:t>F</a:t>
            </a:r>
          </a:p>
        </p:txBody>
      </p:sp>
      <p:sp>
        <p:nvSpPr>
          <p:cNvPr id="30" name="TextBox 29"/>
          <p:cNvSpPr txBox="1"/>
          <p:nvPr/>
        </p:nvSpPr>
        <p:spPr>
          <a:xfrm>
            <a:off x="7195478" y="2075564"/>
            <a:ext cx="1246187" cy="338137"/>
          </a:xfrm>
          <a:prstGeom prst="rect">
            <a:avLst/>
          </a:prstGeom>
          <a:noFill/>
        </p:spPr>
        <p:txBody>
          <a:bodyPr wrap="none">
            <a:spAutoFit/>
          </a:bodyPr>
          <a:lstStyle/>
          <a:p>
            <a:pPr eaLnBrk="1" hangingPunct="1">
              <a:defRPr/>
            </a:pPr>
            <a:r>
              <a:rPr lang="en-US" sz="1600" dirty="0">
                <a:latin typeface="Arial" pitchFamily="34" charset="0"/>
                <a:cs typeface="Arial" pitchFamily="34" charset="0"/>
              </a:rPr>
              <a:t>have the flu</a:t>
            </a:r>
          </a:p>
        </p:txBody>
      </p:sp>
      <p:grpSp>
        <p:nvGrpSpPr>
          <p:cNvPr id="31" name="Group 30"/>
          <p:cNvGrpSpPr/>
          <p:nvPr/>
        </p:nvGrpSpPr>
        <p:grpSpPr>
          <a:xfrm>
            <a:off x="0" y="446088"/>
            <a:ext cx="9144000" cy="72000"/>
            <a:chOff x="0" y="446088"/>
            <a:chExt cx="9144000" cy="72000"/>
          </a:xfrm>
        </p:grpSpPr>
        <p:sp>
          <p:nvSpPr>
            <p:cNvPr id="32" name="Rectangle 31"/>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3" name="Rectangle 32"/>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8745114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0" name="Rectangle 9"/>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1" name="Rectangle 10"/>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baseline="0">
                <a:solidFill>
                  <a:srgbClr val="FFFFFF"/>
                </a:solidFill>
                <a:latin typeface="Arial"/>
                <a:ea typeface="+mj-ea"/>
                <a:cs typeface="Arial"/>
              </a:defRPr>
            </a:lvl1pPr>
          </a:lstStyle>
          <a:p>
            <a:r>
              <a:rPr lang="en-GB" dirty="0">
                <a:latin typeface="Arial" pitchFamily="34" charset="0"/>
                <a:cs typeface="Arial" pitchFamily="34" charset="0"/>
              </a:rPr>
              <a:t>Thank you for coming.</a:t>
            </a:r>
            <a:endParaRPr lang="en-US" dirty="0">
              <a:latin typeface="Arial" pitchFamily="34" charset="0"/>
              <a:cs typeface="Arial" pitchFamily="34" charset="0"/>
            </a:endParaRPr>
          </a:p>
        </p:txBody>
      </p:sp>
      <p:sp>
        <p:nvSpPr>
          <p:cNvPr id="4" name="Title 8"/>
          <p:cNvSpPr txBox="1">
            <a:spLocks/>
          </p:cNvSpPr>
          <p:nvPr/>
        </p:nvSpPr>
        <p:spPr>
          <a:xfrm>
            <a:off x="5772150" y="104775"/>
            <a:ext cx="301625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baseline="0">
                <a:solidFill>
                  <a:srgbClr val="FFFFFF"/>
                </a:solidFill>
                <a:latin typeface="Arial"/>
                <a:ea typeface="+mj-ea"/>
                <a:cs typeface="Arial"/>
              </a:defRPr>
            </a:lvl1pPr>
          </a:lstStyle>
          <a:p>
            <a:pPr lvl="0" algn="r"/>
            <a:r>
              <a:rPr lang="en-US" b="0">
                <a:latin typeface="Arial" pitchFamily="34" charset="0"/>
                <a:cs typeface="Arial" pitchFamily="34" charset="0"/>
              </a:rPr>
              <a:t>We hope you enjoyed the class.</a:t>
            </a:r>
            <a:endParaRPr lang="en-GB" b="0">
              <a:latin typeface="Arial" pitchFamily="34" charset="0"/>
              <a:cs typeface="Arial" pitchFamily="34" charset="0"/>
            </a:endParaRPr>
          </a:p>
        </p:txBody>
      </p:sp>
      <p:pic>
        <p:nvPicPr>
          <p:cNvPr id="5" name="Picture 4" descr="Wall Street 2.jpg"/>
          <p:cNvPicPr>
            <a:picLocks/>
          </p:cNvPicPr>
          <p:nvPr/>
        </p:nvPicPr>
        <p:blipFill rotWithShape="1">
          <a:blip r:embed="rId2" cstate="screen">
            <a:extLst>
              <a:ext uri="{28A0092B-C50C-407E-A947-70E740481C1C}">
                <a14:useLocalDpi xmlns:a14="http://schemas.microsoft.com/office/drawing/2010/main"/>
              </a:ext>
            </a:extLst>
          </a:blip>
          <a:srcRect/>
          <a:stretch/>
        </p:blipFill>
        <p:spPr>
          <a:xfrm flipH="1">
            <a:off x="857250" y="821550"/>
            <a:ext cx="3960000" cy="3960000"/>
          </a:xfrm>
          <a:prstGeom prst="ellipse">
            <a:avLst/>
          </a:prstGeom>
        </p:spPr>
      </p:pic>
      <p:sp>
        <p:nvSpPr>
          <p:cNvPr id="6" name="TextBox 5"/>
          <p:cNvSpPr txBox="1"/>
          <p:nvPr/>
        </p:nvSpPr>
        <p:spPr>
          <a:xfrm>
            <a:off x="5321300" y="1822450"/>
            <a:ext cx="3492500" cy="615553"/>
          </a:xfrm>
          <a:prstGeom prst="rect">
            <a:avLst/>
          </a:prstGeom>
        </p:spPr>
        <p:txBody>
          <a:bodyPr wrap="square" lIns="0" tIns="0" rIns="0" bIns="0" rtlCol="0">
            <a:spAutoFit/>
          </a:bodyPr>
          <a:lstStyle/>
          <a:p>
            <a:pPr algn="l"/>
            <a:r>
              <a:rPr lang="en-US" sz="2000" b="1" i="0" dirty="0">
                <a:solidFill>
                  <a:srgbClr val="003359"/>
                </a:solidFill>
                <a:latin typeface="Arial" pitchFamily="34" charset="0"/>
                <a:cs typeface="Arial" pitchFamily="34" charset="0"/>
              </a:rPr>
              <a:t>Don’t forget</a:t>
            </a:r>
          </a:p>
          <a:p>
            <a:pPr algn="l"/>
            <a:r>
              <a:rPr lang="en-US" sz="2000" b="1" i="0" dirty="0">
                <a:solidFill>
                  <a:srgbClr val="003359"/>
                </a:solidFill>
                <a:latin typeface="Arial" pitchFamily="34" charset="0"/>
                <a:cs typeface="Arial" pitchFamily="34" charset="0"/>
              </a:rPr>
              <a:t>to leave feedback!</a:t>
            </a:r>
          </a:p>
        </p:txBody>
      </p:sp>
      <p:sp>
        <p:nvSpPr>
          <p:cNvPr id="7" name="TextBox 6"/>
          <p:cNvSpPr txBox="1"/>
          <p:nvPr/>
        </p:nvSpPr>
        <p:spPr>
          <a:xfrm>
            <a:off x="5340350" y="2527300"/>
            <a:ext cx="2127250" cy="1267993"/>
          </a:xfrm>
          <a:prstGeom prst="rect">
            <a:avLst/>
          </a:prstGeom>
        </p:spPr>
        <p:txBody>
          <a:bodyPr wrap="square" lIns="0" tIns="0" rIns="0" bIns="0" rtlCol="0" anchor="ctr" anchorCtr="0">
            <a:noAutofit/>
          </a:bodyPr>
          <a:lstStyle/>
          <a:p>
            <a:pPr algn="l">
              <a:lnSpc>
                <a:spcPts val="2800"/>
              </a:lnSpc>
            </a:pPr>
            <a:r>
              <a:rPr lang="en-US" sz="1600" b="0" i="0" dirty="0">
                <a:solidFill>
                  <a:srgbClr val="003359"/>
                </a:solidFill>
                <a:latin typeface="Arial" pitchFamily="34" charset="0"/>
                <a:cs typeface="Arial" pitchFamily="34" charset="0"/>
              </a:rPr>
              <a:t>Teacher</a:t>
            </a:r>
          </a:p>
          <a:p>
            <a:pPr algn="l">
              <a:lnSpc>
                <a:spcPts val="2800"/>
              </a:lnSpc>
            </a:pPr>
            <a:r>
              <a:rPr lang="en-US" sz="1600" b="0" i="0" dirty="0">
                <a:solidFill>
                  <a:srgbClr val="003359"/>
                </a:solidFill>
                <a:latin typeface="Arial" pitchFamily="34" charset="0"/>
                <a:cs typeface="Arial" pitchFamily="34" charset="0"/>
              </a:rPr>
              <a:t>Class was fun</a:t>
            </a:r>
          </a:p>
          <a:p>
            <a:pPr algn="l">
              <a:lnSpc>
                <a:spcPts val="2800"/>
              </a:lnSpc>
            </a:pPr>
            <a:r>
              <a:rPr lang="en-US" sz="1600" b="0" i="0" dirty="0">
                <a:solidFill>
                  <a:srgbClr val="003359"/>
                </a:solidFill>
                <a:latin typeface="Arial" pitchFamily="34" charset="0"/>
                <a:cs typeface="Arial" pitchFamily="34" charset="0"/>
              </a:rPr>
              <a:t>Instructions were clear</a:t>
            </a:r>
          </a:p>
        </p:txBody>
      </p:sp>
      <p:sp>
        <p:nvSpPr>
          <p:cNvPr id="8" name="TextBox 7"/>
          <p:cNvSpPr txBox="1"/>
          <p:nvPr/>
        </p:nvSpPr>
        <p:spPr>
          <a:xfrm>
            <a:off x="6661150" y="2527300"/>
            <a:ext cx="2127250" cy="1267993"/>
          </a:xfrm>
          <a:prstGeom prst="rect">
            <a:avLst/>
          </a:prstGeom>
        </p:spPr>
        <p:txBody>
          <a:bodyPr wrap="square" lIns="0" tIns="0" rIns="0" bIns="0" rtlCol="0" anchor="ctr" anchorCtr="0">
            <a:noAutofit/>
          </a:bodyPr>
          <a:lstStyle/>
          <a:p>
            <a:pPr algn="r">
              <a:lnSpc>
                <a:spcPts val="2800"/>
              </a:lnSpc>
            </a:pPr>
            <a:r>
              <a:rPr lang="fr-FR" sz="1600" b="0" i="0">
                <a:solidFill>
                  <a:srgbClr val="003359"/>
                </a:solidFill>
                <a:latin typeface="Wingdings" charset="2"/>
                <a:cs typeface="Wingdings" charset="2"/>
              </a:rPr>
              <a:t>«««««</a:t>
            </a:r>
          </a:p>
          <a:p>
            <a:pPr marL="0" marR="0" indent="0" algn="r" defTabSz="914400" rtl="0" eaLnBrk="1" fontAlgn="base" latinLnBrk="0" hangingPunct="1">
              <a:lnSpc>
                <a:spcPts val="2800"/>
              </a:lnSpc>
              <a:spcBef>
                <a:spcPct val="0"/>
              </a:spcBef>
              <a:spcAft>
                <a:spcPct val="0"/>
              </a:spcAft>
              <a:buClrTx/>
              <a:buSzTx/>
              <a:buFontTx/>
              <a:buNone/>
              <a:tabLst/>
              <a:defRPr/>
            </a:pPr>
            <a:r>
              <a:rPr lang="fr-FR" sz="1600" b="0" i="0">
                <a:solidFill>
                  <a:srgbClr val="003359"/>
                </a:solidFill>
                <a:latin typeface="Wingdings" charset="2"/>
                <a:cs typeface="Wingdings" charset="2"/>
              </a:rPr>
              <a:t>«««««</a:t>
            </a:r>
          </a:p>
          <a:p>
            <a:pPr marL="0" marR="0" indent="0" algn="r" defTabSz="914400" rtl="0" eaLnBrk="1" fontAlgn="base" latinLnBrk="0" hangingPunct="1">
              <a:lnSpc>
                <a:spcPts val="2800"/>
              </a:lnSpc>
              <a:spcBef>
                <a:spcPct val="0"/>
              </a:spcBef>
              <a:spcAft>
                <a:spcPct val="0"/>
              </a:spcAft>
              <a:buClrTx/>
              <a:buSzTx/>
              <a:buFontTx/>
              <a:buNone/>
              <a:tabLst/>
              <a:defRPr/>
            </a:pPr>
            <a:r>
              <a:rPr lang="fr-FR" sz="1600" b="0" i="0">
                <a:solidFill>
                  <a:srgbClr val="003359"/>
                </a:solidFill>
                <a:latin typeface="Wingdings" charset="2"/>
                <a:cs typeface="Wingdings" charset="2"/>
              </a:rPr>
              <a:t>«««««</a:t>
            </a:r>
          </a:p>
        </p:txBody>
      </p:sp>
      <p:sp>
        <p:nvSpPr>
          <p:cNvPr id="2" name="TextBox 1"/>
          <p:cNvSpPr txBox="1"/>
          <p:nvPr/>
        </p:nvSpPr>
        <p:spPr>
          <a:xfrm>
            <a:off x="7594600" y="2527300"/>
            <a:ext cx="1193800" cy="1267993"/>
          </a:xfrm>
          <a:prstGeom prst="rect">
            <a:avLst/>
          </a:prstGeom>
        </p:spPr>
        <p:txBody>
          <a:bodyPr wrap="square" lIns="0" tIns="0" rIns="0" bIns="0" rtlCol="0" anchor="ctr" anchorCtr="0">
            <a:noAutofit/>
          </a:bodyPr>
          <a:lstStyle/>
          <a:p>
            <a:pPr algn="r">
              <a:lnSpc>
                <a:spcPts val="2800"/>
              </a:lnSpc>
            </a:pPr>
            <a:r>
              <a:rPr lang="fr-FR" sz="1600" b="0" i="0" dirty="0">
                <a:solidFill>
                  <a:srgbClr val="C7EDF6"/>
                </a:solidFill>
                <a:latin typeface="Wingdings" charset="2"/>
                <a:cs typeface="Wingdings" charset="2"/>
              </a:rPr>
              <a:t>«««««</a:t>
            </a:r>
          </a:p>
          <a:p>
            <a:pPr marL="0" marR="0" indent="0" algn="r" defTabSz="914400" rtl="0" eaLnBrk="1" fontAlgn="base" latinLnBrk="0" hangingPunct="1">
              <a:lnSpc>
                <a:spcPts val="2800"/>
              </a:lnSpc>
              <a:spcBef>
                <a:spcPct val="0"/>
              </a:spcBef>
              <a:spcAft>
                <a:spcPct val="0"/>
              </a:spcAft>
              <a:buClrTx/>
              <a:buSzTx/>
              <a:buFontTx/>
              <a:buNone/>
              <a:tabLst/>
              <a:defRPr/>
            </a:pPr>
            <a:r>
              <a:rPr lang="fr-FR" sz="1600" b="0" i="0" dirty="0">
                <a:solidFill>
                  <a:srgbClr val="C7EDF6"/>
                </a:solidFill>
                <a:latin typeface="Wingdings" charset="2"/>
                <a:cs typeface="Wingdings" charset="2"/>
              </a:rPr>
              <a:t>«««««</a:t>
            </a:r>
          </a:p>
          <a:p>
            <a:pPr marL="0" marR="0" indent="0" algn="r" defTabSz="914400" rtl="0" eaLnBrk="1" fontAlgn="base" latinLnBrk="0" hangingPunct="1">
              <a:lnSpc>
                <a:spcPts val="2800"/>
              </a:lnSpc>
              <a:spcBef>
                <a:spcPct val="0"/>
              </a:spcBef>
              <a:spcAft>
                <a:spcPct val="0"/>
              </a:spcAft>
              <a:buClrTx/>
              <a:buSzTx/>
              <a:buFontTx/>
              <a:buNone/>
              <a:tabLst/>
              <a:defRPr/>
            </a:pPr>
            <a:r>
              <a:rPr lang="fr-FR" sz="1600" b="0" i="0" dirty="0">
                <a:solidFill>
                  <a:srgbClr val="C7EDF6"/>
                </a:solidFill>
                <a:latin typeface="Wingdings" charset="2"/>
                <a:cs typeface="Wingdings" charset="2"/>
              </a:rPr>
              <a:t>«««««</a:t>
            </a:r>
          </a:p>
        </p:txBody>
      </p:sp>
    </p:spTree>
    <p:extLst>
      <p:ext uri="{BB962C8B-B14F-4D97-AF65-F5344CB8AC3E}">
        <p14:creationId xmlns:p14="http://schemas.microsoft.com/office/powerpoint/2010/main" val="10828466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3359"/>
        </a:solidFill>
        <a:effectLst/>
      </p:bgPr>
    </p:bg>
    <p:spTree>
      <p:nvGrpSpPr>
        <p:cNvPr id="1" name=""/>
        <p:cNvGrpSpPr/>
        <p:nvPr/>
      </p:nvGrpSpPr>
      <p:grpSpPr>
        <a:xfrm>
          <a:off x="0" y="0"/>
          <a:ext cx="0" cy="0"/>
          <a:chOff x="0" y="0"/>
          <a:chExt cx="0" cy="0"/>
        </a:xfrm>
      </p:grpSpPr>
      <p:pic>
        <p:nvPicPr>
          <p:cNvPr id="2" name="Picture 1" descr="WSE_MASTER LOGO_COLOUR_NEGATIV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3214" y="355600"/>
            <a:ext cx="1569076" cy="1196626"/>
          </a:xfrm>
          <a:prstGeom prst="rect">
            <a:avLst/>
          </a:prstGeom>
        </p:spPr>
      </p:pic>
      <p:sp>
        <p:nvSpPr>
          <p:cNvPr id="3" name="TextBox 2"/>
          <p:cNvSpPr txBox="1"/>
          <p:nvPr/>
        </p:nvSpPr>
        <p:spPr>
          <a:xfrm>
            <a:off x="533400" y="3515487"/>
            <a:ext cx="8077200" cy="1186208"/>
          </a:xfrm>
          <a:prstGeom prst="rect">
            <a:avLst/>
          </a:prstGeom>
          <a:noFill/>
        </p:spPr>
        <p:txBody>
          <a:bodyPr wrap="square" lIns="0" tIns="0" rIns="0" bIns="0" numCol="2" spcCol="540000" rtlCol="0" anchor="ctr" anchorCtr="0">
            <a:noAutofit/>
          </a:bodyPr>
          <a:lstStyle/>
          <a:p>
            <a:pPr>
              <a:lnSpc>
                <a:spcPts val="1100"/>
              </a:lnSpc>
            </a:pPr>
            <a:r>
              <a:rPr lang="en-US" sz="800" b="1" i="0" dirty="0">
                <a:solidFill>
                  <a:schemeClr val="bg1"/>
                </a:solidFill>
                <a:latin typeface="Arial"/>
                <a:cs typeface="Arial"/>
              </a:rPr>
              <a:t>© </a:t>
            </a:r>
            <a:r>
              <a:rPr lang="en-US" sz="800" b="1" i="0" dirty="0" smtClean="0">
                <a:solidFill>
                  <a:schemeClr val="bg1"/>
                </a:solidFill>
                <a:latin typeface="Arial"/>
                <a:cs typeface="Arial"/>
              </a:rPr>
              <a:t>2017 </a:t>
            </a:r>
            <a:r>
              <a:rPr lang="en-US" sz="800" b="1" i="0" dirty="0">
                <a:solidFill>
                  <a:schemeClr val="bg1"/>
                </a:solidFill>
                <a:latin typeface="Arial"/>
                <a:cs typeface="Arial"/>
              </a:rPr>
              <a:t>by Pearson Education Limited All rights reserved.</a:t>
            </a:r>
          </a:p>
          <a:p>
            <a:pPr>
              <a:lnSpc>
                <a:spcPts val="1100"/>
              </a:lnSpc>
            </a:pPr>
            <a:endParaRPr lang="en-US" sz="800" b="0" i="0" dirty="0">
              <a:solidFill>
                <a:schemeClr val="bg1"/>
              </a:solidFill>
              <a:latin typeface="Arial"/>
              <a:cs typeface="Arial"/>
            </a:endParaRPr>
          </a:p>
          <a:p>
            <a:pPr>
              <a:lnSpc>
                <a:spcPts val="1100"/>
              </a:lnSpc>
            </a:pPr>
            <a:r>
              <a:rPr lang="en-US" sz="800" b="0" i="0" dirty="0">
                <a:solidFill>
                  <a:schemeClr val="bg1"/>
                </a:solidFill>
                <a:latin typeface="Arial"/>
                <a:cs typeface="Arial"/>
              </a:rPr>
              <a:t>No part of this publication may be reproduced, stored in a retrieval system, or transmitted in any form or by any means, electronic, mechanical, photocopying, recording or otherwise without the permission of the Publishers.</a:t>
            </a:r>
          </a:p>
          <a:p>
            <a:pPr>
              <a:lnSpc>
                <a:spcPts val="1100"/>
              </a:lnSpc>
            </a:pPr>
            <a:endParaRPr lang="en-US" sz="800" b="0" i="0" dirty="0">
              <a:solidFill>
                <a:schemeClr val="bg1"/>
              </a:solidFill>
              <a:latin typeface="Arial"/>
              <a:cs typeface="Arial"/>
            </a:endParaRPr>
          </a:p>
          <a:p>
            <a:pPr>
              <a:lnSpc>
                <a:spcPts val="1100"/>
              </a:lnSpc>
            </a:pPr>
            <a:r>
              <a:rPr lang="en-US" sz="800" b="0" i="0" dirty="0">
                <a:solidFill>
                  <a:schemeClr val="bg1"/>
                </a:solidFill>
                <a:latin typeface="Arial"/>
                <a:cs typeface="Arial"/>
              </a:rPr>
              <a:t>This material is the intellectual property of Pearson Education Limited</a:t>
            </a:r>
            <a:r>
              <a:rPr lang="en-US" sz="800" b="0" i="0" dirty="0" smtClean="0">
                <a:solidFill>
                  <a:schemeClr val="bg1"/>
                </a:solidFill>
                <a:latin typeface="Arial"/>
                <a:cs typeface="Arial"/>
              </a:rPr>
              <a:t>.</a:t>
            </a:r>
          </a:p>
          <a:p>
            <a:pPr>
              <a:lnSpc>
                <a:spcPts val="1100"/>
              </a:lnSpc>
            </a:pPr>
            <a:endParaRPr lang="en-US" sz="800" b="0" i="0" dirty="0">
              <a:solidFill>
                <a:schemeClr val="bg1"/>
              </a:solidFill>
              <a:latin typeface="Arial"/>
              <a:cs typeface="Arial"/>
            </a:endParaRPr>
          </a:p>
          <a:p>
            <a:pPr>
              <a:lnSpc>
                <a:spcPts val="1100"/>
              </a:lnSpc>
            </a:pPr>
            <a:r>
              <a:rPr lang="en-US" sz="800" b="0" i="0" dirty="0">
                <a:solidFill>
                  <a:schemeClr val="bg1"/>
                </a:solidFill>
                <a:latin typeface="Arial"/>
                <a:cs typeface="Arial"/>
              </a:rPr>
              <a:t>Image Credits:</a:t>
            </a:r>
          </a:p>
          <a:p>
            <a:pPr>
              <a:lnSpc>
                <a:spcPts val="1100"/>
              </a:lnSpc>
            </a:pPr>
            <a:r>
              <a:rPr lang="en-US" altLang="en-US" sz="800" dirty="0" err="1">
                <a:solidFill>
                  <a:schemeClr val="bg1"/>
                </a:solidFill>
                <a:latin typeface="Arial" pitchFamily="34" charset="0"/>
              </a:rPr>
              <a:t>Lel</a:t>
            </a:r>
            <a:r>
              <a:rPr lang="en-US" altLang="en-US" sz="800" dirty="0">
                <a:solidFill>
                  <a:schemeClr val="bg1"/>
                </a:solidFill>
                <a:latin typeface="Arial" pitchFamily="34" charset="0"/>
              </a:rPr>
              <a:t> Soleil/</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Phattman</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oticki</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tiero</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aerogondo</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alphaspirit</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grimaldello</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gstockstudio</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ramonespelt</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oneinchpunch</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Igor </a:t>
            </a:r>
            <a:r>
              <a:rPr lang="en-US" altLang="en-US" sz="800" dirty="0" err="1">
                <a:solidFill>
                  <a:schemeClr val="bg1"/>
                </a:solidFill>
                <a:latin typeface="Arial" pitchFamily="34" charset="0"/>
              </a:rPr>
              <a:t>Mojzes</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SkyLine</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paul</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prescott</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viperagp</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jillchen</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ambrozinio</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Monkey Business/</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Monkey Business/</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michaeljung</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DragonImages</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burachet</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ake1150/</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michaeljung</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michaeljung</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WavebreakMediaMicro</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letuve</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sepy</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endParaRPr lang="en-US" sz="800" b="0" i="0" dirty="0">
              <a:solidFill>
                <a:schemeClr val="bg1"/>
              </a:solidFill>
              <a:latin typeface="Arial"/>
              <a:cs typeface="Arial"/>
            </a:endParaRPr>
          </a:p>
        </p:txBody>
      </p:sp>
    </p:spTree>
    <p:extLst>
      <p:ext uri="{BB962C8B-B14F-4D97-AF65-F5344CB8AC3E}">
        <p14:creationId xmlns:p14="http://schemas.microsoft.com/office/powerpoint/2010/main" val="4360479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39"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2.1: Context Creation</a:t>
            </a:r>
            <a:endParaRPr lang="en-GB" dirty="0">
              <a:latin typeface="Arial" pitchFamily="34" charset="0"/>
              <a:cs typeface="Arial" pitchFamily="34" charset="0"/>
            </a:endParaRP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0363" y="843166"/>
            <a:ext cx="3402000" cy="2036674"/>
          </a:xfrm>
          <a:prstGeom prst="rect">
            <a:avLst/>
          </a:prstGeom>
        </p:spPr>
      </p:pic>
      <p:grpSp>
        <p:nvGrpSpPr>
          <p:cNvPr id="44" name="Group 43"/>
          <p:cNvGrpSpPr/>
          <p:nvPr/>
        </p:nvGrpSpPr>
        <p:grpSpPr>
          <a:xfrm>
            <a:off x="4011658" y="3745909"/>
            <a:ext cx="1972800" cy="870252"/>
            <a:chOff x="2335838" y="2070099"/>
            <a:chExt cx="1972800" cy="870252"/>
          </a:xfrm>
        </p:grpSpPr>
        <p:sp>
          <p:nvSpPr>
            <p:cNvPr id="45" name="TextBox 44"/>
            <p:cNvSpPr txBox="1"/>
            <p:nvPr/>
          </p:nvSpPr>
          <p:spPr>
            <a:xfrm>
              <a:off x="2335838" y="2292351"/>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altLang="en-US" sz="1600" dirty="0">
                  <a:solidFill>
                    <a:srgbClr val="003359"/>
                  </a:solidFill>
                  <a:latin typeface="Arial" pitchFamily="34" charset="0"/>
                  <a:cs typeface="Arial" pitchFamily="34" charset="0"/>
                </a:rPr>
                <a:t>What’s</a:t>
              </a:r>
              <a:r>
                <a:rPr lang="en-US" altLang="ja-JP" sz="1600" dirty="0">
                  <a:solidFill>
                    <a:srgbClr val="003359"/>
                  </a:solidFill>
                  <a:latin typeface="Arial" pitchFamily="34" charset="0"/>
                  <a:cs typeface="Arial" pitchFamily="34" charset="0"/>
                </a:rPr>
                <a:t> this?</a:t>
              </a:r>
              <a:endParaRPr lang="en-US" sz="1600" u="dotted" dirty="0">
                <a:solidFill>
                  <a:srgbClr val="003359"/>
                </a:solidFill>
                <a:latin typeface="Arial" pitchFamily="34" charset="0"/>
                <a:cs typeface="Arial" pitchFamily="34" charset="0"/>
              </a:endParaRPr>
            </a:p>
          </p:txBody>
        </p:sp>
        <p:sp>
          <p:nvSpPr>
            <p:cNvPr id="46" name="Right Triangle 45"/>
            <p:cNvSpPr/>
            <p:nvPr/>
          </p:nvSpPr>
          <p:spPr>
            <a:xfrm flipH="1">
              <a:off x="4114799" y="2070099"/>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40" name="Group 39"/>
          <p:cNvGrpSpPr/>
          <p:nvPr/>
        </p:nvGrpSpPr>
        <p:grpSpPr>
          <a:xfrm flipH="1">
            <a:off x="6754809" y="925499"/>
            <a:ext cx="1972800" cy="868901"/>
            <a:chOff x="2364253" y="2263060"/>
            <a:chExt cx="1972800" cy="868901"/>
          </a:xfrm>
          <a:solidFill>
            <a:srgbClr val="D0ECF3"/>
          </a:solidFill>
        </p:grpSpPr>
        <p:sp>
          <p:nvSpPr>
            <p:cNvPr id="41" name="TextBox 40"/>
            <p:cNvSpPr txBox="1"/>
            <p:nvPr/>
          </p:nvSpPr>
          <p:spPr>
            <a:xfrm>
              <a:off x="2364253" y="2263060"/>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42" name="Right Triangle 41"/>
            <p:cNvSpPr/>
            <p:nvPr/>
          </p:nvSpPr>
          <p:spPr>
            <a:xfrm flipH="1" flipV="1">
              <a:off x="4114799" y="2985910"/>
              <a:ext cx="146051" cy="146051"/>
            </a:xfrm>
            <a:prstGeom prst="rtTriangle">
              <a:avLst/>
            </a:prstGeom>
            <a:grpFill/>
            <a:ln>
              <a:solidFill>
                <a:srgbClr val="D0ECF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43" name="TextBox 42"/>
          <p:cNvSpPr txBox="1">
            <a:spLocks noChangeArrowheads="1"/>
          </p:cNvSpPr>
          <p:nvPr/>
        </p:nvSpPr>
        <p:spPr bwMode="auto">
          <a:xfrm>
            <a:off x="7176669" y="1074870"/>
            <a:ext cx="11319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ＭＳ Ｐゴシック" pitchFamily="34" charset="-128"/>
              </a:defRPr>
            </a:lvl1pPr>
            <a:lvl2pPr marL="742950" indent="-285750">
              <a:defRPr>
                <a:solidFill>
                  <a:schemeClr val="tx1"/>
                </a:solidFill>
                <a:latin typeface="Verdana" pitchFamily="34" charset="0"/>
                <a:ea typeface="ＭＳ Ｐゴシック" pitchFamily="34" charset="-128"/>
              </a:defRPr>
            </a:lvl2pPr>
            <a:lvl3pPr marL="1143000" indent="-228600">
              <a:defRPr>
                <a:solidFill>
                  <a:schemeClr val="tx1"/>
                </a:solidFill>
                <a:latin typeface="Verdana" pitchFamily="34" charset="0"/>
                <a:ea typeface="ＭＳ Ｐゴシック" pitchFamily="34" charset="-128"/>
              </a:defRPr>
            </a:lvl3pPr>
            <a:lvl4pPr marL="1600200" indent="-228600">
              <a:defRPr>
                <a:solidFill>
                  <a:schemeClr val="tx1"/>
                </a:solidFill>
                <a:latin typeface="Verdana" pitchFamily="34" charset="0"/>
                <a:ea typeface="ＭＳ Ｐゴシック" pitchFamily="34" charset="-128"/>
              </a:defRPr>
            </a:lvl4pPr>
            <a:lvl5pPr marL="2057400" indent="-228600">
              <a:defRPr>
                <a:solidFill>
                  <a:schemeClr val="tx1"/>
                </a:solidFill>
                <a:latin typeface="Verdana"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Verdana"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Verdana"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Verdana"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Verdana" pitchFamily="34" charset="0"/>
                <a:ea typeface="ＭＳ Ｐゴシック" pitchFamily="34" charset="-128"/>
              </a:defRPr>
            </a:lvl9pPr>
          </a:lstStyle>
          <a:p>
            <a:pPr eaLnBrk="1" hangingPunct="1"/>
            <a:r>
              <a:rPr lang="en-US" altLang="en-US" sz="1600" dirty="0">
                <a:solidFill>
                  <a:srgbClr val="003359"/>
                </a:solidFill>
                <a:latin typeface="Arial" pitchFamily="34" charset="0"/>
                <a:cs typeface="Arial" pitchFamily="34" charset="0"/>
              </a:rPr>
              <a:t>It</a:t>
            </a:r>
            <a:r>
              <a:rPr lang="it-IT" altLang="en-US" sz="1600" dirty="0">
                <a:solidFill>
                  <a:srgbClr val="003359"/>
                </a:solidFill>
                <a:latin typeface="Arial" pitchFamily="34" charset="0"/>
                <a:cs typeface="Arial" pitchFamily="34" charset="0"/>
              </a:rPr>
              <a:t>’</a:t>
            </a:r>
            <a:r>
              <a:rPr lang="en-US" altLang="ja-JP" sz="1600" dirty="0">
                <a:solidFill>
                  <a:srgbClr val="003359"/>
                </a:solidFill>
                <a:latin typeface="Arial" pitchFamily="34" charset="0"/>
                <a:cs typeface="Arial" pitchFamily="34" charset="0"/>
              </a:rPr>
              <a:t>s an arm</a:t>
            </a:r>
            <a:endParaRPr lang="en-US" altLang="en-US" sz="1600" dirty="0">
              <a:solidFill>
                <a:srgbClr val="003359"/>
              </a:solidFill>
              <a:latin typeface="Arial" pitchFamily="34" charset="0"/>
              <a:cs typeface="Arial" pitchFamily="34" charset="0"/>
            </a:endParaRPr>
          </a:p>
        </p:txBody>
      </p:sp>
      <p:grpSp>
        <p:nvGrpSpPr>
          <p:cNvPr id="18" name="Group 17"/>
          <p:cNvGrpSpPr/>
          <p:nvPr/>
        </p:nvGrpSpPr>
        <p:grpSpPr>
          <a:xfrm>
            <a:off x="0" y="446088"/>
            <a:ext cx="9144000" cy="72000"/>
            <a:chOff x="0" y="446088"/>
            <a:chExt cx="9144000" cy="72000"/>
          </a:xfrm>
        </p:grpSpPr>
        <p:sp>
          <p:nvSpPr>
            <p:cNvPr id="19" name="Rectangle 18"/>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0" name="Rectangle 19"/>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pic>
        <p:nvPicPr>
          <p:cNvPr id="21" name="Picture 20"/>
          <p:cNvPicPr>
            <a:picLocks noChangeAspect="1"/>
          </p:cNvPicPr>
          <p:nvPr/>
        </p:nvPicPr>
        <p:blipFill>
          <a:blip r:embed="rId4"/>
          <a:stretch>
            <a:fillRect/>
          </a:stretch>
        </p:blipFill>
        <p:spPr>
          <a:xfrm>
            <a:off x="5213368" y="1790700"/>
            <a:ext cx="1569341" cy="1898396"/>
          </a:xfrm>
          <a:prstGeom prst="rect">
            <a:avLst/>
          </a:prstGeom>
        </p:spPr>
      </p:pic>
      <p:sp>
        <p:nvSpPr>
          <p:cNvPr id="23" name="Down Arrow 22"/>
          <p:cNvSpPr/>
          <p:nvPr/>
        </p:nvSpPr>
        <p:spPr>
          <a:xfrm rot="4361811">
            <a:off x="3437323" y="1071478"/>
            <a:ext cx="216000" cy="948735"/>
          </a:xfrm>
          <a:prstGeom prst="downArrow">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IN" dirty="0"/>
          </a:p>
        </p:txBody>
      </p:sp>
    </p:spTree>
    <p:extLst>
      <p:ext uri="{BB962C8B-B14F-4D97-AF65-F5344CB8AC3E}">
        <p14:creationId xmlns:p14="http://schemas.microsoft.com/office/powerpoint/2010/main" val="88336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39"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2.1: Concept Check</a:t>
            </a:r>
            <a:endParaRPr lang="en-GB" dirty="0">
              <a:latin typeface="Arial" pitchFamily="34" charset="0"/>
              <a:cs typeface="Arial" pitchFamily="34" charset="0"/>
            </a:endParaRPr>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6251" y="850990"/>
            <a:ext cx="3402455" cy="2036673"/>
          </a:xfrm>
          <a:prstGeom prst="rect">
            <a:avLst/>
          </a:prstGeom>
        </p:spPr>
      </p:pic>
      <p:grpSp>
        <p:nvGrpSpPr>
          <p:cNvPr id="18" name="Group 17"/>
          <p:cNvGrpSpPr/>
          <p:nvPr/>
        </p:nvGrpSpPr>
        <p:grpSpPr>
          <a:xfrm>
            <a:off x="0" y="446088"/>
            <a:ext cx="9144000" cy="72000"/>
            <a:chOff x="0" y="446088"/>
            <a:chExt cx="9144000" cy="72000"/>
          </a:xfrm>
        </p:grpSpPr>
        <p:sp>
          <p:nvSpPr>
            <p:cNvPr id="19" name="Rectangle 18"/>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0" name="Rectangle 19"/>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43" name="TextBox 42"/>
          <p:cNvSpPr txBox="1">
            <a:spLocks noChangeArrowheads="1"/>
          </p:cNvSpPr>
          <p:nvPr/>
        </p:nvSpPr>
        <p:spPr bwMode="auto">
          <a:xfrm>
            <a:off x="4527434" y="-273657"/>
            <a:ext cx="1024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ＭＳ Ｐゴシック" pitchFamily="34" charset="-128"/>
              </a:defRPr>
            </a:lvl1pPr>
            <a:lvl2pPr marL="742950" indent="-285750">
              <a:defRPr>
                <a:solidFill>
                  <a:schemeClr val="tx1"/>
                </a:solidFill>
                <a:latin typeface="Verdana" pitchFamily="34" charset="0"/>
                <a:ea typeface="ＭＳ Ｐゴシック" pitchFamily="34" charset="-128"/>
              </a:defRPr>
            </a:lvl2pPr>
            <a:lvl3pPr marL="1143000" indent="-228600">
              <a:defRPr>
                <a:solidFill>
                  <a:schemeClr val="tx1"/>
                </a:solidFill>
                <a:latin typeface="Verdana" pitchFamily="34" charset="0"/>
                <a:ea typeface="ＭＳ Ｐゴシック" pitchFamily="34" charset="-128"/>
              </a:defRPr>
            </a:lvl3pPr>
            <a:lvl4pPr marL="1600200" indent="-228600">
              <a:defRPr>
                <a:solidFill>
                  <a:schemeClr val="tx1"/>
                </a:solidFill>
                <a:latin typeface="Verdana" pitchFamily="34" charset="0"/>
                <a:ea typeface="ＭＳ Ｐゴシック" pitchFamily="34" charset="-128"/>
              </a:defRPr>
            </a:lvl4pPr>
            <a:lvl5pPr marL="2057400" indent="-228600">
              <a:defRPr>
                <a:solidFill>
                  <a:schemeClr val="tx1"/>
                </a:solidFill>
                <a:latin typeface="Verdana"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Verdana"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Verdana"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Verdana"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Verdana" pitchFamily="34" charset="0"/>
                <a:ea typeface="ＭＳ Ｐゴシック" pitchFamily="34" charset="-128"/>
              </a:defRPr>
            </a:lvl9pPr>
          </a:lstStyle>
          <a:p>
            <a:pPr eaLnBrk="1" hangingPunct="1"/>
            <a:r>
              <a:rPr lang="en-US" altLang="en-US" sz="1600" dirty="0">
                <a:solidFill>
                  <a:srgbClr val="003551"/>
                </a:solidFill>
                <a:latin typeface="Arial" pitchFamily="34" charset="0"/>
                <a:cs typeface="Arial" pitchFamily="34" charset="0"/>
              </a:rPr>
              <a:t>It</a:t>
            </a:r>
            <a:r>
              <a:rPr lang="it-IT" altLang="en-US" sz="1600" dirty="0">
                <a:solidFill>
                  <a:srgbClr val="003551"/>
                </a:solidFill>
                <a:latin typeface="Arial" pitchFamily="34" charset="0"/>
                <a:cs typeface="Arial" pitchFamily="34" charset="0"/>
              </a:rPr>
              <a:t>’</a:t>
            </a:r>
            <a:r>
              <a:rPr lang="en-US" altLang="ja-JP" sz="1600" dirty="0">
                <a:solidFill>
                  <a:srgbClr val="003551"/>
                </a:solidFill>
                <a:latin typeface="Arial" pitchFamily="34" charset="0"/>
                <a:cs typeface="Arial" pitchFamily="34" charset="0"/>
              </a:rPr>
              <a:t>s </a:t>
            </a:r>
            <a:r>
              <a:rPr lang="en-US" altLang="ja-JP" sz="1600" dirty="0" smtClean="0">
                <a:solidFill>
                  <a:srgbClr val="003551"/>
                </a:solidFill>
                <a:latin typeface="Arial" pitchFamily="34" charset="0"/>
                <a:cs typeface="Arial" pitchFamily="34" charset="0"/>
              </a:rPr>
              <a:t>a foot</a:t>
            </a:r>
            <a:endParaRPr lang="en-US" altLang="en-US" sz="1600" dirty="0">
              <a:solidFill>
                <a:srgbClr val="003551"/>
              </a:solidFill>
              <a:latin typeface="Arial" pitchFamily="34" charset="0"/>
              <a:cs typeface="Arial" pitchFamily="34" charset="0"/>
            </a:endParaRPr>
          </a:p>
        </p:txBody>
      </p:sp>
      <p:grpSp>
        <p:nvGrpSpPr>
          <p:cNvPr id="28" name="Group 27"/>
          <p:cNvGrpSpPr/>
          <p:nvPr/>
        </p:nvGrpSpPr>
        <p:grpSpPr>
          <a:xfrm>
            <a:off x="4011658" y="3745909"/>
            <a:ext cx="1972800" cy="870252"/>
            <a:chOff x="2335838" y="2070099"/>
            <a:chExt cx="1972800" cy="870252"/>
          </a:xfrm>
        </p:grpSpPr>
        <p:sp>
          <p:nvSpPr>
            <p:cNvPr id="29" name="TextBox 28"/>
            <p:cNvSpPr txBox="1"/>
            <p:nvPr/>
          </p:nvSpPr>
          <p:spPr>
            <a:xfrm>
              <a:off x="2335838" y="2292351"/>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altLang="en-US" sz="1600" dirty="0">
                  <a:solidFill>
                    <a:srgbClr val="003359"/>
                  </a:solidFill>
                  <a:latin typeface="Arial" pitchFamily="34" charset="0"/>
                  <a:cs typeface="Arial" pitchFamily="34" charset="0"/>
                </a:rPr>
                <a:t>What’s</a:t>
              </a:r>
              <a:r>
                <a:rPr lang="en-US" altLang="ja-JP" sz="1600" dirty="0">
                  <a:solidFill>
                    <a:srgbClr val="003359"/>
                  </a:solidFill>
                  <a:latin typeface="Arial" pitchFamily="34" charset="0"/>
                  <a:cs typeface="Arial" pitchFamily="34" charset="0"/>
                </a:rPr>
                <a:t> this?</a:t>
              </a:r>
              <a:endParaRPr lang="en-US" sz="1600" u="dotted" dirty="0">
                <a:solidFill>
                  <a:srgbClr val="003359"/>
                </a:solidFill>
                <a:latin typeface="Arial" pitchFamily="34" charset="0"/>
                <a:cs typeface="Arial" pitchFamily="34" charset="0"/>
              </a:endParaRPr>
            </a:p>
          </p:txBody>
        </p:sp>
        <p:sp>
          <p:nvSpPr>
            <p:cNvPr id="30" name="Right Triangle 29"/>
            <p:cNvSpPr/>
            <p:nvPr/>
          </p:nvSpPr>
          <p:spPr>
            <a:xfrm flipH="1">
              <a:off x="4114799" y="2070099"/>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31" name="Group 30"/>
          <p:cNvGrpSpPr/>
          <p:nvPr/>
        </p:nvGrpSpPr>
        <p:grpSpPr>
          <a:xfrm flipH="1">
            <a:off x="6754809" y="925499"/>
            <a:ext cx="1972800" cy="868901"/>
            <a:chOff x="2364253" y="2263060"/>
            <a:chExt cx="1972800" cy="868901"/>
          </a:xfrm>
          <a:solidFill>
            <a:srgbClr val="D0ECF3"/>
          </a:solidFill>
        </p:grpSpPr>
        <p:sp>
          <p:nvSpPr>
            <p:cNvPr id="32" name="TextBox 31"/>
            <p:cNvSpPr txBox="1"/>
            <p:nvPr/>
          </p:nvSpPr>
          <p:spPr>
            <a:xfrm>
              <a:off x="2364253" y="2263060"/>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smtClean="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3" name="Right Triangle 32"/>
            <p:cNvSpPr/>
            <p:nvPr/>
          </p:nvSpPr>
          <p:spPr>
            <a:xfrm flipH="1" flipV="1">
              <a:off x="4114799" y="2985910"/>
              <a:ext cx="146051" cy="146051"/>
            </a:xfrm>
            <a:prstGeom prst="rtTriangle">
              <a:avLst/>
            </a:prstGeom>
            <a:grpFill/>
            <a:ln>
              <a:solidFill>
                <a:srgbClr val="D0ECF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34" name="TextBox 33"/>
          <p:cNvSpPr txBox="1">
            <a:spLocks noChangeArrowheads="1"/>
          </p:cNvSpPr>
          <p:nvPr/>
        </p:nvSpPr>
        <p:spPr bwMode="auto">
          <a:xfrm>
            <a:off x="7284619" y="1074870"/>
            <a:ext cx="11319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ＭＳ Ｐゴシック" pitchFamily="34" charset="-128"/>
              </a:defRPr>
            </a:lvl1pPr>
            <a:lvl2pPr marL="742950" indent="-285750">
              <a:defRPr>
                <a:solidFill>
                  <a:schemeClr val="tx1"/>
                </a:solidFill>
                <a:latin typeface="Verdana" pitchFamily="34" charset="0"/>
                <a:ea typeface="ＭＳ Ｐゴシック" pitchFamily="34" charset="-128"/>
              </a:defRPr>
            </a:lvl2pPr>
            <a:lvl3pPr marL="1143000" indent="-228600">
              <a:defRPr>
                <a:solidFill>
                  <a:schemeClr val="tx1"/>
                </a:solidFill>
                <a:latin typeface="Verdana" pitchFamily="34" charset="0"/>
                <a:ea typeface="ＭＳ Ｐゴシック" pitchFamily="34" charset="-128"/>
              </a:defRPr>
            </a:lvl3pPr>
            <a:lvl4pPr marL="1600200" indent="-228600">
              <a:defRPr>
                <a:solidFill>
                  <a:schemeClr val="tx1"/>
                </a:solidFill>
                <a:latin typeface="Verdana" pitchFamily="34" charset="0"/>
                <a:ea typeface="ＭＳ Ｐゴシック" pitchFamily="34" charset="-128"/>
              </a:defRPr>
            </a:lvl4pPr>
            <a:lvl5pPr marL="2057400" indent="-228600">
              <a:defRPr>
                <a:solidFill>
                  <a:schemeClr val="tx1"/>
                </a:solidFill>
                <a:latin typeface="Verdana"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Verdana"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Verdana"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Verdana"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Verdana" pitchFamily="34" charset="0"/>
                <a:ea typeface="ＭＳ Ｐゴシック" pitchFamily="34" charset="-128"/>
              </a:defRPr>
            </a:lvl9pPr>
          </a:lstStyle>
          <a:p>
            <a:pPr eaLnBrk="1" hangingPunct="1"/>
            <a:r>
              <a:rPr lang="en-US" altLang="en-US" sz="1600" dirty="0">
                <a:solidFill>
                  <a:srgbClr val="003359"/>
                </a:solidFill>
                <a:latin typeface="Arial" pitchFamily="34" charset="0"/>
                <a:cs typeface="Arial" pitchFamily="34" charset="0"/>
              </a:rPr>
              <a:t>It</a:t>
            </a:r>
            <a:r>
              <a:rPr lang="it-IT" altLang="en-US" sz="1600" dirty="0">
                <a:solidFill>
                  <a:srgbClr val="003359"/>
                </a:solidFill>
                <a:latin typeface="Arial" pitchFamily="34" charset="0"/>
                <a:cs typeface="Arial" pitchFamily="34" charset="0"/>
              </a:rPr>
              <a:t>’</a:t>
            </a:r>
            <a:r>
              <a:rPr lang="en-US" altLang="ja-JP" sz="1600" dirty="0">
                <a:solidFill>
                  <a:srgbClr val="003359"/>
                </a:solidFill>
                <a:latin typeface="Arial" pitchFamily="34" charset="0"/>
                <a:cs typeface="Arial" pitchFamily="34" charset="0"/>
              </a:rPr>
              <a:t>s </a:t>
            </a:r>
            <a:r>
              <a:rPr lang="en-US" altLang="ja-JP" sz="1600" dirty="0" smtClean="0">
                <a:solidFill>
                  <a:srgbClr val="003359"/>
                </a:solidFill>
                <a:latin typeface="Arial" pitchFamily="34" charset="0"/>
                <a:cs typeface="Arial" pitchFamily="34" charset="0"/>
              </a:rPr>
              <a:t>a foot</a:t>
            </a:r>
            <a:endParaRPr lang="en-US" altLang="en-US" sz="1600" dirty="0">
              <a:solidFill>
                <a:srgbClr val="003359"/>
              </a:solidFill>
              <a:latin typeface="Arial" pitchFamily="34" charset="0"/>
              <a:cs typeface="Arial" pitchFamily="34" charset="0"/>
            </a:endParaRPr>
          </a:p>
        </p:txBody>
      </p:sp>
      <p:pic>
        <p:nvPicPr>
          <p:cNvPr id="35" name="Picture 34"/>
          <p:cNvPicPr>
            <a:picLocks noChangeAspect="1"/>
          </p:cNvPicPr>
          <p:nvPr/>
        </p:nvPicPr>
        <p:blipFill>
          <a:blip r:embed="rId4"/>
          <a:stretch>
            <a:fillRect/>
          </a:stretch>
        </p:blipFill>
        <p:spPr>
          <a:xfrm>
            <a:off x="5213368" y="1790700"/>
            <a:ext cx="1569341" cy="1898396"/>
          </a:xfrm>
          <a:prstGeom prst="rect">
            <a:avLst/>
          </a:prstGeom>
        </p:spPr>
      </p:pic>
      <p:sp>
        <p:nvSpPr>
          <p:cNvPr id="22" name="Down Arrow 21"/>
          <p:cNvSpPr/>
          <p:nvPr/>
        </p:nvSpPr>
        <p:spPr>
          <a:xfrm rot="16727740">
            <a:off x="963562" y="1698344"/>
            <a:ext cx="216000" cy="948735"/>
          </a:xfrm>
          <a:prstGeom prst="downArrow">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IN" dirty="0"/>
          </a:p>
        </p:txBody>
      </p:sp>
    </p:spTree>
    <p:extLst>
      <p:ext uri="{BB962C8B-B14F-4D97-AF65-F5344CB8AC3E}">
        <p14:creationId xmlns:p14="http://schemas.microsoft.com/office/powerpoint/2010/main" val="423625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39"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2.1: Practice</a:t>
            </a:r>
            <a:endParaRPr lang="en-GB" dirty="0">
              <a:latin typeface="Arial" pitchFamily="34" charset="0"/>
              <a:cs typeface="Arial" pitchFamily="34" charset="0"/>
            </a:endParaRP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0612" y="850900"/>
            <a:ext cx="2624400" cy="1884653"/>
          </a:xfrm>
          <a:prstGeom prst="rect">
            <a:avLst/>
          </a:prstGeom>
        </p:spPr>
      </p:pic>
      <p:grpSp>
        <p:nvGrpSpPr>
          <p:cNvPr id="44" name="Group 43"/>
          <p:cNvGrpSpPr/>
          <p:nvPr/>
        </p:nvGrpSpPr>
        <p:grpSpPr>
          <a:xfrm>
            <a:off x="1885045" y="3715394"/>
            <a:ext cx="1972800" cy="870252"/>
            <a:chOff x="3216642" y="2070099"/>
            <a:chExt cx="1972800" cy="870252"/>
          </a:xfrm>
        </p:grpSpPr>
        <p:sp>
          <p:nvSpPr>
            <p:cNvPr id="45" name="TextBox 44"/>
            <p:cNvSpPr txBox="1"/>
            <p:nvPr/>
          </p:nvSpPr>
          <p:spPr>
            <a:xfrm>
              <a:off x="3216642" y="2292351"/>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46" name="Right Triangle 45"/>
            <p:cNvSpPr/>
            <p:nvPr/>
          </p:nvSpPr>
          <p:spPr>
            <a:xfrm flipH="1">
              <a:off x="4948290" y="2070099"/>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51588" y="850900"/>
            <a:ext cx="2623167" cy="1884653"/>
          </a:xfrm>
          <a:prstGeom prst="rect">
            <a:avLst/>
          </a:prstGeom>
          <a:ln w="6350">
            <a:solidFill>
              <a:schemeClr val="tx1"/>
            </a:solidFill>
          </a:ln>
        </p:spPr>
      </p:pic>
      <p:grpSp>
        <p:nvGrpSpPr>
          <p:cNvPr id="22" name="Group 21"/>
          <p:cNvGrpSpPr/>
          <p:nvPr/>
        </p:nvGrpSpPr>
        <p:grpSpPr>
          <a:xfrm>
            <a:off x="5285352" y="3710553"/>
            <a:ext cx="1972800" cy="875093"/>
            <a:chOff x="3112181" y="3840162"/>
            <a:chExt cx="1972800" cy="875093"/>
          </a:xfrm>
        </p:grpSpPr>
        <p:sp>
          <p:nvSpPr>
            <p:cNvPr id="23" name="TextBox 22"/>
            <p:cNvSpPr txBox="1"/>
            <p:nvPr/>
          </p:nvSpPr>
          <p:spPr>
            <a:xfrm flipH="1">
              <a:off x="3112181" y="4067255"/>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24" name="Right Triangle 23"/>
            <p:cNvSpPr/>
            <p:nvPr/>
          </p:nvSpPr>
          <p:spPr>
            <a:xfrm>
              <a:off x="3184526" y="3840162"/>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19" name="Group 18"/>
          <p:cNvGrpSpPr/>
          <p:nvPr/>
        </p:nvGrpSpPr>
        <p:grpSpPr>
          <a:xfrm>
            <a:off x="0" y="446088"/>
            <a:ext cx="9144000" cy="72000"/>
            <a:chOff x="0" y="446088"/>
            <a:chExt cx="9144000" cy="72000"/>
          </a:xfrm>
        </p:grpSpPr>
        <p:sp>
          <p:nvSpPr>
            <p:cNvPr id="20" name="Rectangle 19"/>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1" name="Rectangle 20"/>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pic>
        <p:nvPicPr>
          <p:cNvPr id="25" name="Picture 24"/>
          <p:cNvPicPr>
            <a:picLocks noChangeAspect="1"/>
          </p:cNvPicPr>
          <p:nvPr/>
        </p:nvPicPr>
        <p:blipFill>
          <a:blip r:embed="rId5"/>
          <a:stretch>
            <a:fillRect/>
          </a:stretch>
        </p:blipFill>
        <p:spPr>
          <a:xfrm>
            <a:off x="3779893" y="2888790"/>
            <a:ext cx="1569341" cy="1898396"/>
          </a:xfrm>
          <a:prstGeom prst="rect">
            <a:avLst/>
          </a:prstGeom>
        </p:spPr>
      </p:pic>
      <p:sp>
        <p:nvSpPr>
          <p:cNvPr id="8" name="Down Arrow 7"/>
          <p:cNvSpPr/>
          <p:nvPr/>
        </p:nvSpPr>
        <p:spPr>
          <a:xfrm rot="5400000">
            <a:off x="2789900" y="870012"/>
            <a:ext cx="216000" cy="792000"/>
          </a:xfrm>
          <a:prstGeom prst="downArrow">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IN" dirty="0"/>
          </a:p>
        </p:txBody>
      </p:sp>
      <p:sp>
        <p:nvSpPr>
          <p:cNvPr id="28" name="Down Arrow 27"/>
          <p:cNvSpPr/>
          <p:nvPr/>
        </p:nvSpPr>
        <p:spPr>
          <a:xfrm rot="16200000">
            <a:off x="5620156" y="1495781"/>
            <a:ext cx="216000" cy="792000"/>
          </a:xfrm>
          <a:prstGeom prst="downArrow">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IN" dirty="0"/>
          </a:p>
        </p:txBody>
      </p:sp>
    </p:spTree>
    <p:extLst>
      <p:ext uri="{BB962C8B-B14F-4D97-AF65-F5344CB8AC3E}">
        <p14:creationId xmlns:p14="http://schemas.microsoft.com/office/powerpoint/2010/main" val="19703273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39"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2.1: Practice</a:t>
            </a:r>
            <a:endParaRPr lang="en-GB" dirty="0">
              <a:latin typeface="Arial" pitchFamily="34" charset="0"/>
              <a:cs typeface="Arial" pitchFamily="34" charset="0"/>
            </a:endParaRPr>
          </a:p>
        </p:txBody>
      </p:sp>
      <p:grpSp>
        <p:nvGrpSpPr>
          <p:cNvPr id="21" name="Group 20"/>
          <p:cNvGrpSpPr/>
          <p:nvPr/>
        </p:nvGrpSpPr>
        <p:grpSpPr>
          <a:xfrm>
            <a:off x="0" y="446088"/>
            <a:ext cx="9144000" cy="72000"/>
            <a:chOff x="0" y="446088"/>
            <a:chExt cx="9144000" cy="72000"/>
          </a:xfrm>
        </p:grpSpPr>
        <p:sp>
          <p:nvSpPr>
            <p:cNvPr id="25" name="Rectangle 24"/>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6" name="Rectangle 25"/>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grpSp>
        <p:nvGrpSpPr>
          <p:cNvPr id="23" name="Group 22"/>
          <p:cNvGrpSpPr/>
          <p:nvPr/>
        </p:nvGrpSpPr>
        <p:grpSpPr>
          <a:xfrm>
            <a:off x="1885045" y="3715394"/>
            <a:ext cx="1972800" cy="870252"/>
            <a:chOff x="3216642" y="2070099"/>
            <a:chExt cx="1972800" cy="870252"/>
          </a:xfrm>
        </p:grpSpPr>
        <p:sp>
          <p:nvSpPr>
            <p:cNvPr id="24" name="TextBox 23"/>
            <p:cNvSpPr txBox="1"/>
            <p:nvPr/>
          </p:nvSpPr>
          <p:spPr>
            <a:xfrm>
              <a:off x="3216642" y="2292351"/>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27" name="Right Triangle 26"/>
            <p:cNvSpPr/>
            <p:nvPr/>
          </p:nvSpPr>
          <p:spPr>
            <a:xfrm flipH="1">
              <a:off x="4948290" y="2070099"/>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34" name="Group 33"/>
          <p:cNvGrpSpPr/>
          <p:nvPr/>
        </p:nvGrpSpPr>
        <p:grpSpPr>
          <a:xfrm>
            <a:off x="5285352" y="3710553"/>
            <a:ext cx="1972800" cy="875093"/>
            <a:chOff x="3112181" y="3840162"/>
            <a:chExt cx="1972800" cy="875093"/>
          </a:xfrm>
        </p:grpSpPr>
        <p:sp>
          <p:nvSpPr>
            <p:cNvPr id="35" name="TextBox 34"/>
            <p:cNvSpPr txBox="1"/>
            <p:nvPr/>
          </p:nvSpPr>
          <p:spPr>
            <a:xfrm flipH="1">
              <a:off x="3112181" y="4067255"/>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6" name="Right Triangle 35"/>
            <p:cNvSpPr/>
            <p:nvPr/>
          </p:nvSpPr>
          <p:spPr>
            <a:xfrm>
              <a:off x="3184526" y="3840162"/>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pic>
        <p:nvPicPr>
          <p:cNvPr id="37" name="Picture 36"/>
          <p:cNvPicPr>
            <a:picLocks noChangeAspect="1"/>
          </p:cNvPicPr>
          <p:nvPr/>
        </p:nvPicPr>
        <p:blipFill>
          <a:blip r:embed="rId3"/>
          <a:stretch>
            <a:fillRect/>
          </a:stretch>
        </p:blipFill>
        <p:spPr>
          <a:xfrm>
            <a:off x="3779893" y="2888790"/>
            <a:ext cx="1569341" cy="1898396"/>
          </a:xfrm>
          <a:prstGeom prst="rect">
            <a:avLst/>
          </a:prstGeom>
        </p:spPr>
      </p:pic>
      <p:grpSp>
        <p:nvGrpSpPr>
          <p:cNvPr id="3" name="Group 2"/>
          <p:cNvGrpSpPr/>
          <p:nvPr/>
        </p:nvGrpSpPr>
        <p:grpSpPr>
          <a:xfrm>
            <a:off x="355599" y="850901"/>
            <a:ext cx="2705879" cy="1886351"/>
            <a:chOff x="355599" y="850901"/>
            <a:chExt cx="2705879" cy="1886351"/>
          </a:xfrm>
        </p:grpSpPr>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5599" y="850901"/>
              <a:ext cx="2705879" cy="1886351"/>
            </a:xfrm>
            <a:prstGeom prst="rect">
              <a:avLst/>
            </a:prstGeom>
          </p:spPr>
        </p:pic>
        <p:sp>
          <p:nvSpPr>
            <p:cNvPr id="38" name="Down Arrow 37"/>
            <p:cNvSpPr/>
            <p:nvPr/>
          </p:nvSpPr>
          <p:spPr>
            <a:xfrm rot="14400000">
              <a:off x="647722" y="2075973"/>
              <a:ext cx="216000" cy="792000"/>
            </a:xfrm>
            <a:prstGeom prst="downArrow">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IN" dirty="0"/>
            </a:p>
          </p:txBody>
        </p:sp>
      </p:grpSp>
      <p:grpSp>
        <p:nvGrpSpPr>
          <p:cNvPr id="4" name="Group 3"/>
          <p:cNvGrpSpPr/>
          <p:nvPr/>
        </p:nvGrpSpPr>
        <p:grpSpPr>
          <a:xfrm>
            <a:off x="3211961" y="850901"/>
            <a:ext cx="2707200" cy="1886351"/>
            <a:chOff x="3198878" y="850901"/>
            <a:chExt cx="2707200" cy="1886351"/>
          </a:xfrm>
        </p:grpSpPr>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198878" y="850901"/>
              <a:ext cx="2707200" cy="1886351"/>
            </a:xfrm>
            <a:prstGeom prst="rect">
              <a:avLst/>
            </a:prstGeom>
          </p:spPr>
        </p:pic>
        <p:sp>
          <p:nvSpPr>
            <p:cNvPr id="40" name="Down Arrow 39"/>
            <p:cNvSpPr/>
            <p:nvPr/>
          </p:nvSpPr>
          <p:spPr>
            <a:xfrm rot="3600000">
              <a:off x="5394346" y="755368"/>
              <a:ext cx="216000" cy="792000"/>
            </a:xfrm>
            <a:prstGeom prst="downArrow">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IN" dirty="0"/>
            </a:p>
          </p:txBody>
        </p:sp>
      </p:grpSp>
      <p:grpSp>
        <p:nvGrpSpPr>
          <p:cNvPr id="5" name="Group 4"/>
          <p:cNvGrpSpPr/>
          <p:nvPr/>
        </p:nvGrpSpPr>
        <p:grpSpPr>
          <a:xfrm>
            <a:off x="6069643" y="850901"/>
            <a:ext cx="2707200" cy="1886351"/>
            <a:chOff x="6069643" y="850901"/>
            <a:chExt cx="2707200" cy="1886351"/>
          </a:xfrm>
        </p:grpSpPr>
        <p:pic>
          <p:nvPicPr>
            <p:cNvPr id="13" name="Picture 1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069643" y="850901"/>
              <a:ext cx="2707200" cy="1886351"/>
            </a:xfrm>
            <a:prstGeom prst="rect">
              <a:avLst/>
            </a:prstGeom>
          </p:spPr>
        </p:pic>
        <p:sp>
          <p:nvSpPr>
            <p:cNvPr id="41" name="Down Arrow 40"/>
            <p:cNvSpPr/>
            <p:nvPr/>
          </p:nvSpPr>
          <p:spPr>
            <a:xfrm rot="3600000">
              <a:off x="8080577" y="714682"/>
              <a:ext cx="216000" cy="792000"/>
            </a:xfrm>
            <a:prstGeom prst="downArrow">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IN" dirty="0"/>
            </a:p>
          </p:txBody>
        </p:sp>
      </p:grpSp>
    </p:spTree>
    <p:extLst>
      <p:ext uri="{BB962C8B-B14F-4D97-AF65-F5344CB8AC3E}">
        <p14:creationId xmlns:p14="http://schemas.microsoft.com/office/powerpoint/2010/main" val="15601286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39"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2.1: Practice</a:t>
            </a:r>
            <a:endParaRPr lang="en-GB" dirty="0">
              <a:latin typeface="Arial" pitchFamily="34" charset="0"/>
              <a:cs typeface="Arial" pitchFamily="34" charset="0"/>
            </a:endParaRPr>
          </a:p>
        </p:txBody>
      </p:sp>
      <p:grpSp>
        <p:nvGrpSpPr>
          <p:cNvPr id="21" name="Group 20"/>
          <p:cNvGrpSpPr/>
          <p:nvPr/>
        </p:nvGrpSpPr>
        <p:grpSpPr>
          <a:xfrm>
            <a:off x="0" y="446088"/>
            <a:ext cx="9144000" cy="72000"/>
            <a:chOff x="0" y="446088"/>
            <a:chExt cx="9144000" cy="72000"/>
          </a:xfrm>
        </p:grpSpPr>
        <p:sp>
          <p:nvSpPr>
            <p:cNvPr id="25" name="Rectangle 24"/>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6" name="Rectangle 25"/>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grpSp>
        <p:nvGrpSpPr>
          <p:cNvPr id="23" name="Group 22"/>
          <p:cNvGrpSpPr/>
          <p:nvPr/>
        </p:nvGrpSpPr>
        <p:grpSpPr>
          <a:xfrm>
            <a:off x="1885045" y="3715394"/>
            <a:ext cx="1972800" cy="870252"/>
            <a:chOff x="3216642" y="2070099"/>
            <a:chExt cx="1972800" cy="870252"/>
          </a:xfrm>
        </p:grpSpPr>
        <p:sp>
          <p:nvSpPr>
            <p:cNvPr id="24" name="TextBox 23"/>
            <p:cNvSpPr txBox="1"/>
            <p:nvPr/>
          </p:nvSpPr>
          <p:spPr>
            <a:xfrm>
              <a:off x="3216642" y="2292351"/>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27" name="Right Triangle 26"/>
            <p:cNvSpPr/>
            <p:nvPr/>
          </p:nvSpPr>
          <p:spPr>
            <a:xfrm flipH="1">
              <a:off x="4948290" y="2070099"/>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35" name="Group 34"/>
          <p:cNvGrpSpPr/>
          <p:nvPr/>
        </p:nvGrpSpPr>
        <p:grpSpPr>
          <a:xfrm>
            <a:off x="5285352" y="3710553"/>
            <a:ext cx="1972800" cy="875093"/>
            <a:chOff x="3112181" y="3840162"/>
            <a:chExt cx="1972800" cy="875093"/>
          </a:xfrm>
        </p:grpSpPr>
        <p:sp>
          <p:nvSpPr>
            <p:cNvPr id="36" name="TextBox 35"/>
            <p:cNvSpPr txBox="1"/>
            <p:nvPr/>
          </p:nvSpPr>
          <p:spPr>
            <a:xfrm flipH="1">
              <a:off x="3112181" y="4067255"/>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7" name="Right Triangle 36"/>
            <p:cNvSpPr/>
            <p:nvPr/>
          </p:nvSpPr>
          <p:spPr>
            <a:xfrm>
              <a:off x="3184526" y="3840162"/>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pic>
        <p:nvPicPr>
          <p:cNvPr id="38" name="Picture 37"/>
          <p:cNvPicPr>
            <a:picLocks noChangeAspect="1"/>
          </p:cNvPicPr>
          <p:nvPr/>
        </p:nvPicPr>
        <p:blipFill>
          <a:blip r:embed="rId3"/>
          <a:stretch>
            <a:fillRect/>
          </a:stretch>
        </p:blipFill>
        <p:spPr>
          <a:xfrm>
            <a:off x="3779893" y="2888790"/>
            <a:ext cx="1569341" cy="1898396"/>
          </a:xfrm>
          <a:prstGeom prst="rect">
            <a:avLst/>
          </a:prstGeom>
        </p:spPr>
      </p:pic>
      <p:grpSp>
        <p:nvGrpSpPr>
          <p:cNvPr id="2" name="Group 1"/>
          <p:cNvGrpSpPr/>
          <p:nvPr/>
        </p:nvGrpSpPr>
        <p:grpSpPr>
          <a:xfrm>
            <a:off x="357827" y="850590"/>
            <a:ext cx="2707200" cy="1886351"/>
            <a:chOff x="357827" y="850590"/>
            <a:chExt cx="2707200" cy="1886351"/>
          </a:xfrm>
        </p:grpSpPr>
        <p:pic>
          <p:nvPicPr>
            <p:cNvPr id="34"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bwMode="auto">
            <a:xfrm>
              <a:off x="357827" y="850590"/>
              <a:ext cx="2707200" cy="188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Down Arrow 39"/>
            <p:cNvSpPr/>
            <p:nvPr/>
          </p:nvSpPr>
          <p:spPr>
            <a:xfrm rot="3600000">
              <a:off x="2074292" y="1197096"/>
              <a:ext cx="216000" cy="792000"/>
            </a:xfrm>
            <a:prstGeom prst="downArrow">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IN" dirty="0"/>
            </a:p>
          </p:txBody>
        </p:sp>
      </p:grpSp>
      <p:grpSp>
        <p:nvGrpSpPr>
          <p:cNvPr id="3" name="Group 2"/>
          <p:cNvGrpSpPr/>
          <p:nvPr/>
        </p:nvGrpSpPr>
        <p:grpSpPr>
          <a:xfrm>
            <a:off x="3212608" y="850590"/>
            <a:ext cx="2707200" cy="1886351"/>
            <a:chOff x="3199956" y="850590"/>
            <a:chExt cx="2707200" cy="1886351"/>
          </a:xfrm>
        </p:grpSpPr>
        <p:pic>
          <p:nvPicPr>
            <p:cNvPr id="6" name="Picture 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199956" y="850590"/>
              <a:ext cx="2707200" cy="1886351"/>
            </a:xfrm>
            <a:prstGeom prst="rect">
              <a:avLst/>
            </a:prstGeom>
          </p:spPr>
        </p:pic>
        <p:sp>
          <p:nvSpPr>
            <p:cNvPr id="41" name="Down Arrow 40"/>
            <p:cNvSpPr/>
            <p:nvPr/>
          </p:nvSpPr>
          <p:spPr>
            <a:xfrm>
              <a:off x="4755153" y="854741"/>
              <a:ext cx="216000" cy="792000"/>
            </a:xfrm>
            <a:prstGeom prst="downArrow">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IN" dirty="0"/>
            </a:p>
          </p:txBody>
        </p:sp>
      </p:grpSp>
      <p:grpSp>
        <p:nvGrpSpPr>
          <p:cNvPr id="4" name="Group 3"/>
          <p:cNvGrpSpPr/>
          <p:nvPr/>
        </p:nvGrpSpPr>
        <p:grpSpPr>
          <a:xfrm>
            <a:off x="6067389" y="850590"/>
            <a:ext cx="2707431" cy="1886351"/>
            <a:chOff x="6067389" y="850590"/>
            <a:chExt cx="2707431" cy="1886351"/>
          </a:xfrm>
        </p:grpSpPr>
        <p:pic>
          <p:nvPicPr>
            <p:cNvPr id="16" name="Picture 1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067389" y="850590"/>
              <a:ext cx="2707431" cy="1886351"/>
            </a:xfrm>
            <a:prstGeom prst="rect">
              <a:avLst/>
            </a:prstGeom>
          </p:spPr>
        </p:pic>
        <p:sp>
          <p:nvSpPr>
            <p:cNvPr id="43" name="Down Arrow 42"/>
            <p:cNvSpPr/>
            <p:nvPr/>
          </p:nvSpPr>
          <p:spPr>
            <a:xfrm rot="3600000">
              <a:off x="7892998" y="1541262"/>
              <a:ext cx="216000" cy="792000"/>
            </a:xfrm>
            <a:prstGeom prst="downArrow">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IN" dirty="0"/>
            </a:p>
          </p:txBody>
        </p:sp>
      </p:grpSp>
    </p:spTree>
    <p:extLst>
      <p:ext uri="{BB962C8B-B14F-4D97-AF65-F5344CB8AC3E}">
        <p14:creationId xmlns:p14="http://schemas.microsoft.com/office/powerpoint/2010/main" val="554372238"/>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WSE Online Encounters">
      <a:dk1>
        <a:srgbClr val="003359"/>
      </a:dk1>
      <a:lt1>
        <a:sysClr val="window" lastClr="FFFFFF"/>
      </a:lt1>
      <a:dk2>
        <a:srgbClr val="003359"/>
      </a:dk2>
      <a:lt2>
        <a:srgbClr val="FFFFFF"/>
      </a:lt2>
      <a:accent1>
        <a:srgbClr val="C6EDF6"/>
      </a:accent1>
      <a:accent2>
        <a:srgbClr val="F9B1BA"/>
      </a:accent2>
      <a:accent3>
        <a:srgbClr val="64CFE9"/>
      </a:accent3>
      <a:accent4>
        <a:srgbClr val="0082A9"/>
      </a:accent4>
      <a:accent5>
        <a:srgbClr val="FF8E7E"/>
      </a:accent5>
      <a:accent6>
        <a:srgbClr val="FFC3A4"/>
      </a:accent6>
      <a:hlink>
        <a:srgbClr val="95DCFF"/>
      </a:hlink>
      <a:folHlink>
        <a:srgbClr val="E0F4F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OnlIneEncounter_Levels8–11_Template</Template>
  <TotalTime>17430</TotalTime>
  <Words>5063</Words>
  <Application>Microsoft Macintosh PowerPoint</Application>
  <PresentationFormat>On-screen Show (16:9)</PresentationFormat>
  <Paragraphs>1057</Paragraphs>
  <Slides>42</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Calibri</vt:lpstr>
      <vt:lpstr>ＭＳ Ｐゴシック</vt:lpstr>
      <vt:lpstr>Verdana</vt:lpstr>
      <vt:lpstr>Wingdings</vt:lpstr>
      <vt:lpstr>Arial</vt:lpstr>
      <vt:lpstr>BLANK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Wales-McGrath</dc:creator>
  <cp:lastModifiedBy>Fischbach, Warren</cp:lastModifiedBy>
  <cp:revision>2769</cp:revision>
  <dcterms:created xsi:type="dcterms:W3CDTF">2015-08-31T15:30:45Z</dcterms:created>
  <dcterms:modified xsi:type="dcterms:W3CDTF">2017-04-05T15:37:19Z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Application">
    <vt:lpwstr>Microsoft PowerPoint</vt:lpwstr>
  </property>
</Properties>
</file>